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0"/>
  </p:notesMasterIdLst>
  <p:sldIdLst>
    <p:sldId id="256" r:id="rId2"/>
    <p:sldId id="260" r:id="rId3"/>
    <p:sldId id="278" r:id="rId4"/>
    <p:sldId id="262" r:id="rId5"/>
    <p:sldId id="305" r:id="rId6"/>
    <p:sldId id="304" r:id="rId7"/>
    <p:sldId id="264" r:id="rId8"/>
    <p:sldId id="308" r:id="rId9"/>
    <p:sldId id="306" r:id="rId10"/>
    <p:sldId id="307" r:id="rId11"/>
    <p:sldId id="279" r:id="rId12"/>
    <p:sldId id="263" r:id="rId13"/>
    <p:sldId id="269" r:id="rId14"/>
    <p:sldId id="309" r:id="rId15"/>
    <p:sldId id="258" r:id="rId16"/>
    <p:sldId id="274" r:id="rId17"/>
    <p:sldId id="261" r:id="rId18"/>
    <p:sldId id="283" r:id="rId19"/>
  </p:sldIdLst>
  <p:sldSz cx="9144000" cy="5143500" type="screen16x9"/>
  <p:notesSz cx="6858000" cy="9144000"/>
  <p:embeddedFontLst>
    <p:embeddedFont>
      <p:font typeface="Comfortaa" panose="020B0604020202020204" charset="0"/>
      <p:regular r:id="rId21"/>
      <p:bold r:id="rId22"/>
    </p:embeddedFont>
    <p:embeddedFont>
      <p:font typeface="Open Sans" panose="020B0606030504020204" pitchFamily="34" charset="0"/>
      <p:regular r:id="rId23"/>
      <p:bold r:id="rId24"/>
      <p:italic r:id="rId25"/>
      <p:boldItalic r:id="rId26"/>
    </p:embeddedFont>
    <p:embeddedFont>
      <p:font typeface="Orbitron" panose="020B0604020202020204" charset="0"/>
      <p:regular r:id="rId27"/>
      <p:bold r:id="rId28"/>
    </p:embeddedFont>
    <p:embeddedFont>
      <p:font typeface="Orbitron Medium" panose="020B0604020202020204" charset="0"/>
      <p:regular r:id="rId29"/>
      <p:bold r:id="rId30"/>
    </p:embeddedFont>
    <p:embeddedFont>
      <p:font typeface="Roboto Condensed"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FE4FF7-B307-4D58-9CD8-006973F7EFEB}">
  <a:tblStyle styleId="{56FE4FF7-B307-4D58-9CD8-006973F7EFE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76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presProps" Target="presProps.xml"/></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63387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86b8d13782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86b8d13782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895905f5e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895905f5e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95905f5eb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95905f5eb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895905f5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895905f5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11298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895905f5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895905f5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895905f5eb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895905f5eb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895905f5e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895905f5e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4"/>
        <p:cNvGrpSpPr/>
        <p:nvPr/>
      </p:nvGrpSpPr>
      <p:grpSpPr>
        <a:xfrm>
          <a:off x="0" y="0"/>
          <a:ext cx="0" cy="0"/>
          <a:chOff x="0" y="0"/>
          <a:chExt cx="0" cy="0"/>
        </a:xfrm>
      </p:grpSpPr>
      <p:sp>
        <p:nvSpPr>
          <p:cNvPr id="4795" name="Google Shape;4795;g895905f5e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6" name="Google Shape;4796;g895905f5e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895905f5e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895905f5e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895905f5eb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895905f5eb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895905f5eb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895905f5e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8e127573cb_0_1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8e127573cb_0_1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54494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0717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8e127573cb_0_1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8e127573cb_0_1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6053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8e127573cb_0_1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8e127573cb_0_1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97264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227900" y="1876125"/>
            <a:ext cx="6688200" cy="9285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FFFFFF"/>
              </a:buClr>
              <a:buSzPts val="5200"/>
              <a:buNone/>
              <a:defRPr sz="5200">
                <a:solidFill>
                  <a:srgbClr val="FFFFFF"/>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09925" y="2804625"/>
            <a:ext cx="2924100" cy="639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D9D9D9"/>
              </a:buClr>
              <a:buSzPts val="2800"/>
              <a:buNone/>
              <a:defRPr sz="1800">
                <a:solidFill>
                  <a:schemeClr val="lt1"/>
                </a:solidFill>
              </a:defRPr>
            </a:lvl1pPr>
            <a:lvl2pPr lvl="1" algn="ctr">
              <a:lnSpc>
                <a:spcPct val="100000"/>
              </a:lnSpc>
              <a:spcBef>
                <a:spcPts val="0"/>
              </a:spcBef>
              <a:spcAft>
                <a:spcPts val="0"/>
              </a:spcAft>
              <a:buClr>
                <a:srgbClr val="D9D9D9"/>
              </a:buClr>
              <a:buSzPts val="2800"/>
              <a:buNone/>
              <a:defRPr sz="2800">
                <a:solidFill>
                  <a:srgbClr val="D9D9D9"/>
                </a:solidFill>
              </a:defRPr>
            </a:lvl2pPr>
            <a:lvl3pPr lvl="2" algn="ctr">
              <a:lnSpc>
                <a:spcPct val="100000"/>
              </a:lnSpc>
              <a:spcBef>
                <a:spcPts val="0"/>
              </a:spcBef>
              <a:spcAft>
                <a:spcPts val="0"/>
              </a:spcAft>
              <a:buClr>
                <a:srgbClr val="D9D9D9"/>
              </a:buClr>
              <a:buSzPts val="2800"/>
              <a:buNone/>
              <a:defRPr sz="2800">
                <a:solidFill>
                  <a:srgbClr val="D9D9D9"/>
                </a:solidFill>
              </a:defRPr>
            </a:lvl3pPr>
            <a:lvl4pPr lvl="3" algn="ctr">
              <a:lnSpc>
                <a:spcPct val="100000"/>
              </a:lnSpc>
              <a:spcBef>
                <a:spcPts val="0"/>
              </a:spcBef>
              <a:spcAft>
                <a:spcPts val="0"/>
              </a:spcAft>
              <a:buClr>
                <a:srgbClr val="D9D9D9"/>
              </a:buClr>
              <a:buSzPts val="2800"/>
              <a:buNone/>
              <a:defRPr sz="2800">
                <a:solidFill>
                  <a:srgbClr val="D9D9D9"/>
                </a:solidFill>
              </a:defRPr>
            </a:lvl4pPr>
            <a:lvl5pPr lvl="4" algn="ctr">
              <a:lnSpc>
                <a:spcPct val="100000"/>
              </a:lnSpc>
              <a:spcBef>
                <a:spcPts val="0"/>
              </a:spcBef>
              <a:spcAft>
                <a:spcPts val="0"/>
              </a:spcAft>
              <a:buClr>
                <a:srgbClr val="D9D9D9"/>
              </a:buClr>
              <a:buSzPts val="2800"/>
              <a:buNone/>
              <a:defRPr sz="2800">
                <a:solidFill>
                  <a:srgbClr val="D9D9D9"/>
                </a:solidFill>
              </a:defRPr>
            </a:lvl5pPr>
            <a:lvl6pPr lvl="5" algn="ctr">
              <a:lnSpc>
                <a:spcPct val="100000"/>
              </a:lnSpc>
              <a:spcBef>
                <a:spcPts val="0"/>
              </a:spcBef>
              <a:spcAft>
                <a:spcPts val="0"/>
              </a:spcAft>
              <a:buClr>
                <a:srgbClr val="D9D9D9"/>
              </a:buClr>
              <a:buSzPts val="2800"/>
              <a:buNone/>
              <a:defRPr sz="2800">
                <a:solidFill>
                  <a:srgbClr val="D9D9D9"/>
                </a:solidFill>
              </a:defRPr>
            </a:lvl6pPr>
            <a:lvl7pPr lvl="6" algn="ctr">
              <a:lnSpc>
                <a:spcPct val="100000"/>
              </a:lnSpc>
              <a:spcBef>
                <a:spcPts val="0"/>
              </a:spcBef>
              <a:spcAft>
                <a:spcPts val="0"/>
              </a:spcAft>
              <a:buClr>
                <a:srgbClr val="D9D9D9"/>
              </a:buClr>
              <a:buSzPts val="2800"/>
              <a:buNone/>
              <a:defRPr sz="2800">
                <a:solidFill>
                  <a:srgbClr val="D9D9D9"/>
                </a:solidFill>
              </a:defRPr>
            </a:lvl7pPr>
            <a:lvl8pPr lvl="7" algn="ctr">
              <a:lnSpc>
                <a:spcPct val="100000"/>
              </a:lnSpc>
              <a:spcBef>
                <a:spcPts val="0"/>
              </a:spcBef>
              <a:spcAft>
                <a:spcPts val="0"/>
              </a:spcAft>
              <a:buClr>
                <a:srgbClr val="D9D9D9"/>
              </a:buClr>
              <a:buSzPts val="2800"/>
              <a:buNone/>
              <a:defRPr sz="2800">
                <a:solidFill>
                  <a:srgbClr val="D9D9D9"/>
                </a:solidFill>
              </a:defRPr>
            </a:lvl8pPr>
            <a:lvl9pPr lvl="8" algn="ctr">
              <a:lnSpc>
                <a:spcPct val="100000"/>
              </a:lnSpc>
              <a:spcBef>
                <a:spcPts val="0"/>
              </a:spcBef>
              <a:spcAft>
                <a:spcPts val="0"/>
              </a:spcAft>
              <a:buClr>
                <a:srgbClr val="D9D9D9"/>
              </a:buClr>
              <a:buSzPts val="2800"/>
              <a:buNone/>
              <a:defRPr sz="2800">
                <a:solidFill>
                  <a:srgbClr val="D9D9D9"/>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
    <p:bg>
      <p:bgPr>
        <a:blipFill>
          <a:blip r:embed="rId2">
            <a:alphaModFix/>
          </a:blip>
          <a:stretch>
            <a:fillRect/>
          </a:stretch>
        </a:blipFill>
        <a:effectLst/>
      </p:bgPr>
    </p:bg>
    <p:spTree>
      <p:nvGrpSpPr>
        <p:cNvPr id="1" name="Shape 46"/>
        <p:cNvGrpSpPr/>
        <p:nvPr/>
      </p:nvGrpSpPr>
      <p:grpSpPr>
        <a:xfrm>
          <a:off x="0" y="0"/>
          <a:ext cx="0" cy="0"/>
          <a:chOff x="0" y="0"/>
          <a:chExt cx="0" cy="0"/>
        </a:xfrm>
      </p:grpSpPr>
      <p:sp>
        <p:nvSpPr>
          <p:cNvPr id="47" name="Google Shape;47;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14"/>
          <p:cNvSpPr txBox="1">
            <a:spLocks noGrp="1"/>
          </p:cNvSpPr>
          <p:nvPr>
            <p:ph type="title"/>
          </p:nvPr>
        </p:nvSpPr>
        <p:spPr>
          <a:xfrm rot="-5400000">
            <a:off x="-1076575" y="2329675"/>
            <a:ext cx="4058400" cy="4782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50" name="Google Shape;50;p14"/>
          <p:cNvSpPr txBox="1">
            <a:spLocks noGrp="1"/>
          </p:cNvSpPr>
          <p:nvPr>
            <p:ph type="subTitle" idx="1"/>
          </p:nvPr>
        </p:nvSpPr>
        <p:spPr>
          <a:xfrm>
            <a:off x="2311110" y="780100"/>
            <a:ext cx="2616300" cy="270900"/>
          </a:xfrm>
          <a:prstGeom prst="rect">
            <a:avLst/>
          </a:prstGeom>
        </p:spPr>
        <p:txBody>
          <a:bodyPr spcFirstLastPara="1" wrap="square" lIns="91425" tIns="91425" rIns="91425" bIns="91425" anchor="t" anchorCtr="0">
            <a:noAutofit/>
          </a:bodyPr>
          <a:lstStyle>
            <a:lvl1pPr lvl="0">
              <a:spcBef>
                <a:spcPts val="0"/>
              </a:spcBef>
              <a:spcAft>
                <a:spcPts val="0"/>
              </a:spcAft>
              <a:buSzPts val="1800"/>
              <a:buFont typeface="Comfortaa"/>
              <a:buNone/>
              <a:defRPr sz="1800">
                <a:solidFill>
                  <a:schemeClr val="lt1"/>
                </a:solidFill>
                <a:latin typeface="Orbitron Medium"/>
                <a:ea typeface="Orbitron Medium"/>
                <a:cs typeface="Orbitron Medium"/>
                <a:sym typeface="Orbitron Medium"/>
              </a:defRPr>
            </a:lvl1pPr>
            <a:lvl2pPr lvl="1">
              <a:spcBef>
                <a:spcPts val="1600"/>
              </a:spcBef>
              <a:spcAft>
                <a:spcPts val="0"/>
              </a:spcAft>
              <a:buSzPts val="1800"/>
              <a:buNone/>
              <a:defRPr sz="1800"/>
            </a:lvl2pPr>
            <a:lvl3pPr lvl="2">
              <a:spcBef>
                <a:spcPts val="1600"/>
              </a:spcBef>
              <a:spcAft>
                <a:spcPts val="0"/>
              </a:spcAft>
              <a:buSzPts val="1800"/>
              <a:buNone/>
              <a:defRPr sz="1800"/>
            </a:lvl3pPr>
            <a:lvl4pPr lvl="3">
              <a:spcBef>
                <a:spcPts val="1600"/>
              </a:spcBef>
              <a:spcAft>
                <a:spcPts val="0"/>
              </a:spcAft>
              <a:buSzPts val="1800"/>
              <a:buNone/>
              <a:defRPr sz="1800"/>
            </a:lvl4pPr>
            <a:lvl5pPr lvl="4">
              <a:spcBef>
                <a:spcPts val="1600"/>
              </a:spcBef>
              <a:spcAft>
                <a:spcPts val="0"/>
              </a:spcAft>
              <a:buSzPts val="1800"/>
              <a:buNone/>
              <a:defRPr sz="1800"/>
            </a:lvl5pPr>
            <a:lvl6pPr lvl="5">
              <a:spcBef>
                <a:spcPts val="1600"/>
              </a:spcBef>
              <a:spcAft>
                <a:spcPts val="0"/>
              </a:spcAft>
              <a:buSzPts val="1800"/>
              <a:buNone/>
              <a:defRPr sz="1800"/>
            </a:lvl6pPr>
            <a:lvl7pPr lvl="6">
              <a:spcBef>
                <a:spcPts val="1600"/>
              </a:spcBef>
              <a:spcAft>
                <a:spcPts val="0"/>
              </a:spcAft>
              <a:buSzPts val="1800"/>
              <a:buNone/>
              <a:defRPr sz="1800"/>
            </a:lvl7pPr>
            <a:lvl8pPr lvl="7">
              <a:spcBef>
                <a:spcPts val="1600"/>
              </a:spcBef>
              <a:spcAft>
                <a:spcPts val="0"/>
              </a:spcAft>
              <a:buSzPts val="1800"/>
              <a:buNone/>
              <a:defRPr sz="1800"/>
            </a:lvl8pPr>
            <a:lvl9pPr lvl="8">
              <a:spcBef>
                <a:spcPts val="1600"/>
              </a:spcBef>
              <a:spcAft>
                <a:spcPts val="1600"/>
              </a:spcAft>
              <a:buSzPts val="1800"/>
              <a:buNone/>
              <a:defRPr sz="1800"/>
            </a:lvl9pPr>
          </a:lstStyle>
          <a:p>
            <a:endParaRPr/>
          </a:p>
        </p:txBody>
      </p:sp>
      <p:sp>
        <p:nvSpPr>
          <p:cNvPr id="51" name="Google Shape;51;p14"/>
          <p:cNvSpPr txBox="1">
            <a:spLocks noGrp="1"/>
          </p:cNvSpPr>
          <p:nvPr>
            <p:ph type="body" idx="2"/>
          </p:nvPr>
        </p:nvSpPr>
        <p:spPr>
          <a:xfrm>
            <a:off x="2311100" y="1075550"/>
            <a:ext cx="2414100" cy="730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4"/>
          <p:cNvSpPr txBox="1">
            <a:spLocks noGrp="1"/>
          </p:cNvSpPr>
          <p:nvPr>
            <p:ph type="subTitle" idx="3"/>
          </p:nvPr>
        </p:nvSpPr>
        <p:spPr>
          <a:xfrm>
            <a:off x="2311110" y="1959975"/>
            <a:ext cx="26163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a:solidFill>
                  <a:schemeClr val="lt1"/>
                </a:solidFill>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53" name="Google Shape;53;p14"/>
          <p:cNvSpPr txBox="1">
            <a:spLocks noGrp="1"/>
          </p:cNvSpPr>
          <p:nvPr>
            <p:ph type="body" idx="4"/>
          </p:nvPr>
        </p:nvSpPr>
        <p:spPr>
          <a:xfrm>
            <a:off x="2311100" y="2259647"/>
            <a:ext cx="2414100" cy="73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4" name="Google Shape;54;p14"/>
          <p:cNvSpPr txBox="1">
            <a:spLocks noGrp="1"/>
          </p:cNvSpPr>
          <p:nvPr>
            <p:ph type="subTitle" idx="5"/>
          </p:nvPr>
        </p:nvSpPr>
        <p:spPr>
          <a:xfrm>
            <a:off x="2311238" y="3137750"/>
            <a:ext cx="26163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a:solidFill>
                  <a:schemeClr val="lt1"/>
                </a:solidFill>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55" name="Google Shape;55;p14"/>
          <p:cNvSpPr txBox="1">
            <a:spLocks noGrp="1"/>
          </p:cNvSpPr>
          <p:nvPr>
            <p:ph type="body" idx="6"/>
          </p:nvPr>
        </p:nvSpPr>
        <p:spPr>
          <a:xfrm>
            <a:off x="2311100" y="3426553"/>
            <a:ext cx="2414100" cy="73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6" name="Google Shape;56;p14"/>
          <p:cNvSpPr txBox="1">
            <a:spLocks noGrp="1"/>
          </p:cNvSpPr>
          <p:nvPr>
            <p:ph type="subTitle" idx="7"/>
          </p:nvPr>
        </p:nvSpPr>
        <p:spPr>
          <a:xfrm>
            <a:off x="5980151" y="780100"/>
            <a:ext cx="24141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57" name="Google Shape;57;p14"/>
          <p:cNvSpPr txBox="1">
            <a:spLocks noGrp="1"/>
          </p:cNvSpPr>
          <p:nvPr>
            <p:ph type="body" idx="8"/>
          </p:nvPr>
        </p:nvSpPr>
        <p:spPr>
          <a:xfrm>
            <a:off x="5980150" y="1075550"/>
            <a:ext cx="2414100" cy="73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8" name="Google Shape;58;p14"/>
          <p:cNvSpPr txBox="1">
            <a:spLocks noGrp="1"/>
          </p:cNvSpPr>
          <p:nvPr>
            <p:ph type="subTitle" idx="9"/>
          </p:nvPr>
        </p:nvSpPr>
        <p:spPr>
          <a:xfrm>
            <a:off x="5980147" y="1959975"/>
            <a:ext cx="24141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59" name="Google Shape;59;p14"/>
          <p:cNvSpPr txBox="1">
            <a:spLocks noGrp="1"/>
          </p:cNvSpPr>
          <p:nvPr>
            <p:ph type="body" idx="13"/>
          </p:nvPr>
        </p:nvSpPr>
        <p:spPr>
          <a:xfrm>
            <a:off x="5980150" y="2259650"/>
            <a:ext cx="2414100" cy="73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0" name="Google Shape;60;p14"/>
          <p:cNvSpPr txBox="1">
            <a:spLocks noGrp="1"/>
          </p:cNvSpPr>
          <p:nvPr>
            <p:ph type="subTitle" idx="14"/>
          </p:nvPr>
        </p:nvSpPr>
        <p:spPr>
          <a:xfrm>
            <a:off x="5964573" y="3137750"/>
            <a:ext cx="24141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61" name="Google Shape;61;p14"/>
          <p:cNvSpPr txBox="1">
            <a:spLocks noGrp="1"/>
          </p:cNvSpPr>
          <p:nvPr>
            <p:ph type="body" idx="15"/>
          </p:nvPr>
        </p:nvSpPr>
        <p:spPr>
          <a:xfrm>
            <a:off x="5980075" y="3426559"/>
            <a:ext cx="2414100" cy="73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2" name="Google Shape;62;p14"/>
          <p:cNvSpPr txBox="1">
            <a:spLocks noGrp="1"/>
          </p:cNvSpPr>
          <p:nvPr>
            <p:ph type="title" idx="16" hasCustomPrompt="1"/>
          </p:nvPr>
        </p:nvSpPr>
        <p:spPr>
          <a:xfrm>
            <a:off x="1256150" y="85630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63" name="Google Shape;63;p14"/>
          <p:cNvSpPr txBox="1">
            <a:spLocks noGrp="1"/>
          </p:cNvSpPr>
          <p:nvPr>
            <p:ph type="title" idx="17" hasCustomPrompt="1"/>
          </p:nvPr>
        </p:nvSpPr>
        <p:spPr>
          <a:xfrm>
            <a:off x="1256150" y="202065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64" name="Google Shape;64;p14"/>
          <p:cNvSpPr txBox="1">
            <a:spLocks noGrp="1"/>
          </p:cNvSpPr>
          <p:nvPr>
            <p:ph type="title" idx="18" hasCustomPrompt="1"/>
          </p:nvPr>
        </p:nvSpPr>
        <p:spPr>
          <a:xfrm>
            <a:off x="1223925" y="318500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65" name="Google Shape;65;p14"/>
          <p:cNvSpPr txBox="1">
            <a:spLocks noGrp="1"/>
          </p:cNvSpPr>
          <p:nvPr>
            <p:ph type="title" idx="19" hasCustomPrompt="1"/>
          </p:nvPr>
        </p:nvSpPr>
        <p:spPr>
          <a:xfrm>
            <a:off x="4909475" y="85630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66" name="Google Shape;66;p14"/>
          <p:cNvSpPr txBox="1">
            <a:spLocks noGrp="1"/>
          </p:cNvSpPr>
          <p:nvPr>
            <p:ph type="title" idx="20" hasCustomPrompt="1"/>
          </p:nvPr>
        </p:nvSpPr>
        <p:spPr>
          <a:xfrm>
            <a:off x="4909475" y="202065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67" name="Google Shape;67;p14"/>
          <p:cNvSpPr txBox="1">
            <a:spLocks noGrp="1"/>
          </p:cNvSpPr>
          <p:nvPr>
            <p:ph type="title" idx="21" hasCustomPrompt="1"/>
          </p:nvPr>
        </p:nvSpPr>
        <p:spPr>
          <a:xfrm>
            <a:off x="4877263" y="318500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2">
  <p:cSld name="CUSTOM_1">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rot="-5400000">
            <a:off x="-1083925" y="2336725"/>
            <a:ext cx="4053900" cy="4596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70" name="Google Shape;70;p15"/>
          <p:cNvSpPr txBox="1">
            <a:spLocks noGrp="1"/>
          </p:cNvSpPr>
          <p:nvPr>
            <p:ph type="body" idx="1"/>
          </p:nvPr>
        </p:nvSpPr>
        <p:spPr>
          <a:xfrm>
            <a:off x="3041025" y="2940125"/>
            <a:ext cx="3858900" cy="16593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p:cSld name="CUSTOM_3">
    <p:bg>
      <p:bgPr>
        <a:blipFill>
          <a:blip r:embed="rId2">
            <a:alphaModFix/>
          </a:blip>
          <a:stretch>
            <a:fillRect/>
          </a:stretch>
        </a:blipFill>
        <a:effectLst/>
      </p:bgPr>
    </p:bg>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rot="-5400000">
            <a:off x="-1078750" y="2329325"/>
            <a:ext cx="4062000" cy="4782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73" name="Google Shape;73;p16"/>
          <p:cNvSpPr txBox="1">
            <a:spLocks noGrp="1"/>
          </p:cNvSpPr>
          <p:nvPr>
            <p:ph type="body" idx="1"/>
          </p:nvPr>
        </p:nvSpPr>
        <p:spPr>
          <a:xfrm>
            <a:off x="2294896" y="3290608"/>
            <a:ext cx="2222100" cy="8046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74" name="Google Shape;74;p16"/>
          <p:cNvSpPr txBox="1">
            <a:spLocks noGrp="1"/>
          </p:cNvSpPr>
          <p:nvPr>
            <p:ph type="body" idx="2"/>
          </p:nvPr>
        </p:nvSpPr>
        <p:spPr>
          <a:xfrm>
            <a:off x="3969946" y="1754817"/>
            <a:ext cx="2224200" cy="8046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75" name="Google Shape;75;p16"/>
          <p:cNvSpPr txBox="1">
            <a:spLocks noGrp="1"/>
          </p:cNvSpPr>
          <p:nvPr>
            <p:ph type="body" idx="3"/>
          </p:nvPr>
        </p:nvSpPr>
        <p:spPr>
          <a:xfrm>
            <a:off x="6208321" y="3035499"/>
            <a:ext cx="2222100" cy="8013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76" name="Google Shape;76;p16"/>
          <p:cNvSpPr txBox="1">
            <a:spLocks noGrp="1"/>
          </p:cNvSpPr>
          <p:nvPr>
            <p:ph type="title" idx="4" hasCustomPrompt="1"/>
          </p:nvPr>
        </p:nvSpPr>
        <p:spPr>
          <a:xfrm>
            <a:off x="1711700" y="3266725"/>
            <a:ext cx="616500" cy="437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800"/>
              <a:buNone/>
              <a:defRPr sz="1800">
                <a:solidFill>
                  <a:schemeClr val="lt1"/>
                </a:solidFill>
              </a:defRPr>
            </a:lvl1pPr>
            <a:lvl2pPr lvl="1" algn="r" rtl="0">
              <a:spcBef>
                <a:spcPts val="0"/>
              </a:spcBef>
              <a:spcAft>
                <a:spcPts val="0"/>
              </a:spcAft>
              <a:buClr>
                <a:schemeClr val="lt1"/>
              </a:buClr>
              <a:buSzPts val="12000"/>
              <a:buNone/>
              <a:defRPr sz="12000">
                <a:solidFill>
                  <a:schemeClr val="lt1"/>
                </a:solidFill>
              </a:defRPr>
            </a:lvl2pPr>
            <a:lvl3pPr lvl="2" algn="r" rtl="0">
              <a:spcBef>
                <a:spcPts val="0"/>
              </a:spcBef>
              <a:spcAft>
                <a:spcPts val="0"/>
              </a:spcAft>
              <a:buClr>
                <a:schemeClr val="lt1"/>
              </a:buClr>
              <a:buSzPts val="12000"/>
              <a:buNone/>
              <a:defRPr sz="12000">
                <a:solidFill>
                  <a:schemeClr val="lt1"/>
                </a:solidFill>
              </a:defRPr>
            </a:lvl3pPr>
            <a:lvl4pPr lvl="3" algn="r" rtl="0">
              <a:spcBef>
                <a:spcPts val="0"/>
              </a:spcBef>
              <a:spcAft>
                <a:spcPts val="0"/>
              </a:spcAft>
              <a:buClr>
                <a:schemeClr val="lt1"/>
              </a:buClr>
              <a:buSzPts val="12000"/>
              <a:buNone/>
              <a:defRPr sz="12000">
                <a:solidFill>
                  <a:schemeClr val="lt1"/>
                </a:solidFill>
              </a:defRPr>
            </a:lvl4pPr>
            <a:lvl5pPr lvl="4" algn="r" rtl="0">
              <a:spcBef>
                <a:spcPts val="0"/>
              </a:spcBef>
              <a:spcAft>
                <a:spcPts val="0"/>
              </a:spcAft>
              <a:buClr>
                <a:schemeClr val="lt1"/>
              </a:buClr>
              <a:buSzPts val="12000"/>
              <a:buNone/>
              <a:defRPr sz="12000">
                <a:solidFill>
                  <a:schemeClr val="lt1"/>
                </a:solidFill>
              </a:defRPr>
            </a:lvl5pPr>
            <a:lvl6pPr lvl="5" algn="r" rtl="0">
              <a:spcBef>
                <a:spcPts val="0"/>
              </a:spcBef>
              <a:spcAft>
                <a:spcPts val="0"/>
              </a:spcAft>
              <a:buClr>
                <a:schemeClr val="lt1"/>
              </a:buClr>
              <a:buSzPts val="12000"/>
              <a:buNone/>
              <a:defRPr sz="12000">
                <a:solidFill>
                  <a:schemeClr val="lt1"/>
                </a:solidFill>
              </a:defRPr>
            </a:lvl6pPr>
            <a:lvl7pPr lvl="6" algn="r" rtl="0">
              <a:spcBef>
                <a:spcPts val="0"/>
              </a:spcBef>
              <a:spcAft>
                <a:spcPts val="0"/>
              </a:spcAft>
              <a:buClr>
                <a:schemeClr val="lt1"/>
              </a:buClr>
              <a:buSzPts val="12000"/>
              <a:buNone/>
              <a:defRPr sz="12000">
                <a:solidFill>
                  <a:schemeClr val="lt1"/>
                </a:solidFill>
              </a:defRPr>
            </a:lvl7pPr>
            <a:lvl8pPr lvl="7" algn="r" rtl="0">
              <a:spcBef>
                <a:spcPts val="0"/>
              </a:spcBef>
              <a:spcAft>
                <a:spcPts val="0"/>
              </a:spcAft>
              <a:buClr>
                <a:schemeClr val="lt1"/>
              </a:buClr>
              <a:buSzPts val="12000"/>
              <a:buNone/>
              <a:defRPr sz="12000">
                <a:solidFill>
                  <a:schemeClr val="lt1"/>
                </a:solidFill>
              </a:defRPr>
            </a:lvl8pPr>
            <a:lvl9pPr lvl="8" algn="r" rtl="0">
              <a:spcBef>
                <a:spcPts val="0"/>
              </a:spcBef>
              <a:spcAft>
                <a:spcPts val="0"/>
              </a:spcAft>
              <a:buClr>
                <a:schemeClr val="lt1"/>
              </a:buClr>
              <a:buSzPts val="12000"/>
              <a:buNone/>
              <a:defRPr sz="12000">
                <a:solidFill>
                  <a:schemeClr val="lt1"/>
                </a:solidFill>
              </a:defRPr>
            </a:lvl9pPr>
          </a:lstStyle>
          <a:p>
            <a:r>
              <a:t>xx%</a:t>
            </a:r>
          </a:p>
        </p:txBody>
      </p:sp>
      <p:sp>
        <p:nvSpPr>
          <p:cNvPr id="77" name="Google Shape;77;p16"/>
          <p:cNvSpPr txBox="1">
            <a:spLocks noGrp="1"/>
          </p:cNvSpPr>
          <p:nvPr>
            <p:ph type="title" idx="5" hasCustomPrompt="1"/>
          </p:nvPr>
        </p:nvSpPr>
        <p:spPr>
          <a:xfrm>
            <a:off x="3386725" y="1726138"/>
            <a:ext cx="616500" cy="437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800"/>
              <a:buNone/>
              <a:defRPr sz="1800">
                <a:solidFill>
                  <a:schemeClr val="lt1"/>
                </a:solidFill>
              </a:defRPr>
            </a:lvl1pPr>
            <a:lvl2pPr lvl="1" algn="r" rtl="0">
              <a:spcBef>
                <a:spcPts val="0"/>
              </a:spcBef>
              <a:spcAft>
                <a:spcPts val="0"/>
              </a:spcAft>
              <a:buClr>
                <a:schemeClr val="lt1"/>
              </a:buClr>
              <a:buSzPts val="12000"/>
              <a:buNone/>
              <a:defRPr sz="12000">
                <a:solidFill>
                  <a:schemeClr val="lt1"/>
                </a:solidFill>
              </a:defRPr>
            </a:lvl2pPr>
            <a:lvl3pPr lvl="2" algn="r" rtl="0">
              <a:spcBef>
                <a:spcPts val="0"/>
              </a:spcBef>
              <a:spcAft>
                <a:spcPts val="0"/>
              </a:spcAft>
              <a:buClr>
                <a:schemeClr val="lt1"/>
              </a:buClr>
              <a:buSzPts val="12000"/>
              <a:buNone/>
              <a:defRPr sz="12000">
                <a:solidFill>
                  <a:schemeClr val="lt1"/>
                </a:solidFill>
              </a:defRPr>
            </a:lvl3pPr>
            <a:lvl4pPr lvl="3" algn="r" rtl="0">
              <a:spcBef>
                <a:spcPts val="0"/>
              </a:spcBef>
              <a:spcAft>
                <a:spcPts val="0"/>
              </a:spcAft>
              <a:buClr>
                <a:schemeClr val="lt1"/>
              </a:buClr>
              <a:buSzPts val="12000"/>
              <a:buNone/>
              <a:defRPr sz="12000">
                <a:solidFill>
                  <a:schemeClr val="lt1"/>
                </a:solidFill>
              </a:defRPr>
            </a:lvl4pPr>
            <a:lvl5pPr lvl="4" algn="r" rtl="0">
              <a:spcBef>
                <a:spcPts val="0"/>
              </a:spcBef>
              <a:spcAft>
                <a:spcPts val="0"/>
              </a:spcAft>
              <a:buClr>
                <a:schemeClr val="lt1"/>
              </a:buClr>
              <a:buSzPts val="12000"/>
              <a:buNone/>
              <a:defRPr sz="12000">
                <a:solidFill>
                  <a:schemeClr val="lt1"/>
                </a:solidFill>
              </a:defRPr>
            </a:lvl5pPr>
            <a:lvl6pPr lvl="5" algn="r" rtl="0">
              <a:spcBef>
                <a:spcPts val="0"/>
              </a:spcBef>
              <a:spcAft>
                <a:spcPts val="0"/>
              </a:spcAft>
              <a:buClr>
                <a:schemeClr val="lt1"/>
              </a:buClr>
              <a:buSzPts val="12000"/>
              <a:buNone/>
              <a:defRPr sz="12000">
                <a:solidFill>
                  <a:schemeClr val="lt1"/>
                </a:solidFill>
              </a:defRPr>
            </a:lvl6pPr>
            <a:lvl7pPr lvl="6" algn="r" rtl="0">
              <a:spcBef>
                <a:spcPts val="0"/>
              </a:spcBef>
              <a:spcAft>
                <a:spcPts val="0"/>
              </a:spcAft>
              <a:buClr>
                <a:schemeClr val="lt1"/>
              </a:buClr>
              <a:buSzPts val="12000"/>
              <a:buNone/>
              <a:defRPr sz="12000">
                <a:solidFill>
                  <a:schemeClr val="lt1"/>
                </a:solidFill>
              </a:defRPr>
            </a:lvl7pPr>
            <a:lvl8pPr lvl="7" algn="r" rtl="0">
              <a:spcBef>
                <a:spcPts val="0"/>
              </a:spcBef>
              <a:spcAft>
                <a:spcPts val="0"/>
              </a:spcAft>
              <a:buClr>
                <a:schemeClr val="lt1"/>
              </a:buClr>
              <a:buSzPts val="12000"/>
              <a:buNone/>
              <a:defRPr sz="12000">
                <a:solidFill>
                  <a:schemeClr val="lt1"/>
                </a:solidFill>
              </a:defRPr>
            </a:lvl8pPr>
            <a:lvl9pPr lvl="8" algn="r" rtl="0">
              <a:spcBef>
                <a:spcPts val="0"/>
              </a:spcBef>
              <a:spcAft>
                <a:spcPts val="0"/>
              </a:spcAft>
              <a:buClr>
                <a:schemeClr val="lt1"/>
              </a:buClr>
              <a:buSzPts val="12000"/>
              <a:buNone/>
              <a:defRPr sz="12000">
                <a:solidFill>
                  <a:schemeClr val="lt1"/>
                </a:solidFill>
              </a:defRPr>
            </a:lvl9pPr>
          </a:lstStyle>
          <a:p>
            <a:r>
              <a:t>xx%</a:t>
            </a:r>
          </a:p>
        </p:txBody>
      </p:sp>
      <p:sp>
        <p:nvSpPr>
          <p:cNvPr id="78" name="Google Shape;78;p16"/>
          <p:cNvSpPr txBox="1">
            <a:spLocks noGrp="1"/>
          </p:cNvSpPr>
          <p:nvPr>
            <p:ph type="title" idx="6" hasCustomPrompt="1"/>
          </p:nvPr>
        </p:nvSpPr>
        <p:spPr>
          <a:xfrm>
            <a:off x="5620550" y="3000025"/>
            <a:ext cx="616500" cy="437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800"/>
              <a:buNone/>
              <a:defRPr sz="1800">
                <a:solidFill>
                  <a:schemeClr val="lt1"/>
                </a:solidFill>
              </a:defRPr>
            </a:lvl1pPr>
            <a:lvl2pPr lvl="1" algn="r" rtl="0">
              <a:spcBef>
                <a:spcPts val="0"/>
              </a:spcBef>
              <a:spcAft>
                <a:spcPts val="0"/>
              </a:spcAft>
              <a:buClr>
                <a:schemeClr val="lt1"/>
              </a:buClr>
              <a:buSzPts val="12000"/>
              <a:buNone/>
              <a:defRPr sz="12000">
                <a:solidFill>
                  <a:schemeClr val="lt1"/>
                </a:solidFill>
              </a:defRPr>
            </a:lvl2pPr>
            <a:lvl3pPr lvl="2" algn="r" rtl="0">
              <a:spcBef>
                <a:spcPts val="0"/>
              </a:spcBef>
              <a:spcAft>
                <a:spcPts val="0"/>
              </a:spcAft>
              <a:buClr>
                <a:schemeClr val="lt1"/>
              </a:buClr>
              <a:buSzPts val="12000"/>
              <a:buNone/>
              <a:defRPr sz="12000">
                <a:solidFill>
                  <a:schemeClr val="lt1"/>
                </a:solidFill>
              </a:defRPr>
            </a:lvl3pPr>
            <a:lvl4pPr lvl="3" algn="r" rtl="0">
              <a:spcBef>
                <a:spcPts val="0"/>
              </a:spcBef>
              <a:spcAft>
                <a:spcPts val="0"/>
              </a:spcAft>
              <a:buClr>
                <a:schemeClr val="lt1"/>
              </a:buClr>
              <a:buSzPts val="12000"/>
              <a:buNone/>
              <a:defRPr sz="12000">
                <a:solidFill>
                  <a:schemeClr val="lt1"/>
                </a:solidFill>
              </a:defRPr>
            </a:lvl4pPr>
            <a:lvl5pPr lvl="4" algn="r" rtl="0">
              <a:spcBef>
                <a:spcPts val="0"/>
              </a:spcBef>
              <a:spcAft>
                <a:spcPts val="0"/>
              </a:spcAft>
              <a:buClr>
                <a:schemeClr val="lt1"/>
              </a:buClr>
              <a:buSzPts val="12000"/>
              <a:buNone/>
              <a:defRPr sz="12000">
                <a:solidFill>
                  <a:schemeClr val="lt1"/>
                </a:solidFill>
              </a:defRPr>
            </a:lvl5pPr>
            <a:lvl6pPr lvl="5" algn="r" rtl="0">
              <a:spcBef>
                <a:spcPts val="0"/>
              </a:spcBef>
              <a:spcAft>
                <a:spcPts val="0"/>
              </a:spcAft>
              <a:buClr>
                <a:schemeClr val="lt1"/>
              </a:buClr>
              <a:buSzPts val="12000"/>
              <a:buNone/>
              <a:defRPr sz="12000">
                <a:solidFill>
                  <a:schemeClr val="lt1"/>
                </a:solidFill>
              </a:defRPr>
            </a:lvl6pPr>
            <a:lvl7pPr lvl="6" algn="r" rtl="0">
              <a:spcBef>
                <a:spcPts val="0"/>
              </a:spcBef>
              <a:spcAft>
                <a:spcPts val="0"/>
              </a:spcAft>
              <a:buClr>
                <a:schemeClr val="lt1"/>
              </a:buClr>
              <a:buSzPts val="12000"/>
              <a:buNone/>
              <a:defRPr sz="12000">
                <a:solidFill>
                  <a:schemeClr val="lt1"/>
                </a:solidFill>
              </a:defRPr>
            </a:lvl7pPr>
            <a:lvl8pPr lvl="7" algn="r" rtl="0">
              <a:spcBef>
                <a:spcPts val="0"/>
              </a:spcBef>
              <a:spcAft>
                <a:spcPts val="0"/>
              </a:spcAft>
              <a:buClr>
                <a:schemeClr val="lt1"/>
              </a:buClr>
              <a:buSzPts val="12000"/>
              <a:buNone/>
              <a:defRPr sz="12000">
                <a:solidFill>
                  <a:schemeClr val="lt1"/>
                </a:solidFill>
              </a:defRPr>
            </a:lvl8pPr>
            <a:lvl9pPr lvl="8" algn="r" rtl="0">
              <a:spcBef>
                <a:spcPts val="0"/>
              </a:spcBef>
              <a:spcAft>
                <a:spcPts val="0"/>
              </a:spcAft>
              <a:buClr>
                <a:schemeClr val="lt1"/>
              </a:buClr>
              <a:buSzPts val="12000"/>
              <a:buNone/>
              <a:defRPr sz="12000">
                <a:solidFill>
                  <a:schemeClr val="lt1"/>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2">
  <p:cSld name="CUSTOM_4">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rot="-5400000">
            <a:off x="-992050" y="2240825"/>
            <a:ext cx="4063800" cy="6534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81" name="Google Shape;81;p17"/>
          <p:cNvSpPr txBox="1">
            <a:spLocks noGrp="1"/>
          </p:cNvSpPr>
          <p:nvPr>
            <p:ph type="subTitle" idx="1"/>
          </p:nvPr>
        </p:nvSpPr>
        <p:spPr>
          <a:xfrm>
            <a:off x="2001476" y="1277450"/>
            <a:ext cx="1495500" cy="43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82" name="Google Shape;82;p17"/>
          <p:cNvSpPr txBox="1">
            <a:spLocks noGrp="1"/>
          </p:cNvSpPr>
          <p:nvPr>
            <p:ph type="body" idx="2"/>
          </p:nvPr>
        </p:nvSpPr>
        <p:spPr>
          <a:xfrm>
            <a:off x="1978364" y="2250700"/>
            <a:ext cx="1616700" cy="8265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83" name="Google Shape;83;p17"/>
          <p:cNvSpPr txBox="1">
            <a:spLocks noGrp="1"/>
          </p:cNvSpPr>
          <p:nvPr>
            <p:ph type="subTitle" idx="3"/>
          </p:nvPr>
        </p:nvSpPr>
        <p:spPr>
          <a:xfrm>
            <a:off x="4346301" y="1277000"/>
            <a:ext cx="1495500" cy="43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84" name="Google Shape;84;p17"/>
          <p:cNvSpPr txBox="1">
            <a:spLocks noGrp="1"/>
          </p:cNvSpPr>
          <p:nvPr>
            <p:ph type="body" idx="4"/>
          </p:nvPr>
        </p:nvSpPr>
        <p:spPr>
          <a:xfrm>
            <a:off x="4333126" y="2252500"/>
            <a:ext cx="1618500" cy="822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85" name="Google Shape;85;p17"/>
          <p:cNvSpPr txBox="1">
            <a:spLocks noGrp="1"/>
          </p:cNvSpPr>
          <p:nvPr>
            <p:ph type="subTitle" idx="5"/>
          </p:nvPr>
        </p:nvSpPr>
        <p:spPr>
          <a:xfrm>
            <a:off x="6691126" y="1277450"/>
            <a:ext cx="1495500" cy="43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86" name="Google Shape;86;p17"/>
          <p:cNvSpPr txBox="1">
            <a:spLocks noGrp="1"/>
          </p:cNvSpPr>
          <p:nvPr>
            <p:ph type="body" idx="6"/>
          </p:nvPr>
        </p:nvSpPr>
        <p:spPr>
          <a:xfrm>
            <a:off x="6689701" y="2252500"/>
            <a:ext cx="1618500" cy="822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ix column">
  <p:cSld name="CUSTOM_5">
    <p:bg>
      <p:bgPr>
        <a:blipFill>
          <a:blip r:embed="rId2">
            <a:alphaModFix/>
          </a:blip>
          <a:stretch>
            <a:fillRect/>
          </a:stretch>
        </a:blipFill>
        <a:effectLst/>
      </p:bgPr>
    </p:bg>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rot="-5400000">
            <a:off x="-983875" y="2238125"/>
            <a:ext cx="4058400" cy="6642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89" name="Google Shape;89;p18"/>
          <p:cNvSpPr txBox="1">
            <a:spLocks noGrp="1"/>
          </p:cNvSpPr>
          <p:nvPr>
            <p:ph type="subTitle" idx="1"/>
          </p:nvPr>
        </p:nvSpPr>
        <p:spPr>
          <a:xfrm>
            <a:off x="1545529" y="1620825"/>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90" name="Google Shape;90;p18"/>
          <p:cNvSpPr txBox="1">
            <a:spLocks noGrp="1"/>
          </p:cNvSpPr>
          <p:nvPr>
            <p:ph type="body" idx="2"/>
          </p:nvPr>
        </p:nvSpPr>
        <p:spPr>
          <a:xfrm>
            <a:off x="1545529" y="1913888"/>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1" name="Google Shape;91;p18"/>
          <p:cNvSpPr txBox="1">
            <a:spLocks noGrp="1"/>
          </p:cNvSpPr>
          <p:nvPr>
            <p:ph type="subTitle" idx="3"/>
          </p:nvPr>
        </p:nvSpPr>
        <p:spPr>
          <a:xfrm>
            <a:off x="4005699" y="1618488"/>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92" name="Google Shape;92;p18"/>
          <p:cNvSpPr txBox="1">
            <a:spLocks noGrp="1"/>
          </p:cNvSpPr>
          <p:nvPr>
            <p:ph type="body" idx="4"/>
          </p:nvPr>
        </p:nvSpPr>
        <p:spPr>
          <a:xfrm>
            <a:off x="4005699" y="1911096"/>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3" name="Google Shape;93;p18"/>
          <p:cNvSpPr txBox="1">
            <a:spLocks noGrp="1"/>
          </p:cNvSpPr>
          <p:nvPr>
            <p:ph type="subTitle" idx="5"/>
          </p:nvPr>
        </p:nvSpPr>
        <p:spPr>
          <a:xfrm>
            <a:off x="6465732" y="1618488"/>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94" name="Google Shape;94;p18"/>
          <p:cNvSpPr txBox="1">
            <a:spLocks noGrp="1"/>
          </p:cNvSpPr>
          <p:nvPr>
            <p:ph type="body" idx="6"/>
          </p:nvPr>
        </p:nvSpPr>
        <p:spPr>
          <a:xfrm>
            <a:off x="6465732" y="1911096"/>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5" name="Google Shape;95;p18"/>
          <p:cNvSpPr txBox="1">
            <a:spLocks noGrp="1"/>
          </p:cNvSpPr>
          <p:nvPr>
            <p:ph type="subTitle" idx="7"/>
          </p:nvPr>
        </p:nvSpPr>
        <p:spPr>
          <a:xfrm>
            <a:off x="1545529" y="3640213"/>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96" name="Google Shape;96;p18"/>
          <p:cNvSpPr txBox="1">
            <a:spLocks noGrp="1"/>
          </p:cNvSpPr>
          <p:nvPr>
            <p:ph type="body" idx="8"/>
          </p:nvPr>
        </p:nvSpPr>
        <p:spPr>
          <a:xfrm>
            <a:off x="1545529" y="3940278"/>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7" name="Google Shape;97;p18"/>
          <p:cNvSpPr txBox="1">
            <a:spLocks noGrp="1"/>
          </p:cNvSpPr>
          <p:nvPr>
            <p:ph type="subTitle" idx="9"/>
          </p:nvPr>
        </p:nvSpPr>
        <p:spPr>
          <a:xfrm>
            <a:off x="4005699" y="3640213"/>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98" name="Google Shape;98;p18"/>
          <p:cNvSpPr txBox="1">
            <a:spLocks noGrp="1"/>
          </p:cNvSpPr>
          <p:nvPr>
            <p:ph type="body" idx="13"/>
          </p:nvPr>
        </p:nvSpPr>
        <p:spPr>
          <a:xfrm>
            <a:off x="4005699" y="3940278"/>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9" name="Google Shape;99;p18"/>
          <p:cNvSpPr txBox="1">
            <a:spLocks noGrp="1"/>
          </p:cNvSpPr>
          <p:nvPr>
            <p:ph type="subTitle" idx="14"/>
          </p:nvPr>
        </p:nvSpPr>
        <p:spPr>
          <a:xfrm>
            <a:off x="6465732" y="3639312"/>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00" name="Google Shape;100;p18"/>
          <p:cNvSpPr txBox="1">
            <a:spLocks noGrp="1"/>
          </p:cNvSpPr>
          <p:nvPr>
            <p:ph type="body" idx="15"/>
          </p:nvPr>
        </p:nvSpPr>
        <p:spPr>
          <a:xfrm>
            <a:off x="6465732" y="3937642"/>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4">
  <p:cSld name="CUSTOM_9">
    <p:bg>
      <p:bgPr>
        <a:blipFill>
          <a:blip r:embed="rId2">
            <a:alphaModFix/>
          </a:blip>
          <a:stretch>
            <a:fillRect/>
          </a:stretch>
        </a:blipFill>
        <a:effectLst/>
      </p:bgPr>
    </p:bg>
    <p:spTree>
      <p:nvGrpSpPr>
        <p:cNvPr id="1" name="Shape 122"/>
        <p:cNvGrpSpPr/>
        <p:nvPr/>
      </p:nvGrpSpPr>
      <p:grpSpPr>
        <a:xfrm>
          <a:off x="0" y="0"/>
          <a:ext cx="0" cy="0"/>
          <a:chOff x="0" y="0"/>
          <a:chExt cx="0" cy="0"/>
        </a:xfrm>
      </p:grpSpPr>
      <p:sp>
        <p:nvSpPr>
          <p:cNvPr id="123" name="Google Shape;123;p21"/>
          <p:cNvSpPr txBox="1">
            <a:spLocks noGrp="1"/>
          </p:cNvSpPr>
          <p:nvPr>
            <p:ph type="title"/>
          </p:nvPr>
        </p:nvSpPr>
        <p:spPr>
          <a:xfrm rot="-5400000">
            <a:off x="-1073275" y="2334725"/>
            <a:ext cx="4051200" cy="4782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124" name="Google Shape;124;p21"/>
          <p:cNvSpPr txBox="1">
            <a:spLocks noGrp="1"/>
          </p:cNvSpPr>
          <p:nvPr>
            <p:ph type="subTitle" idx="1"/>
          </p:nvPr>
        </p:nvSpPr>
        <p:spPr>
          <a:xfrm>
            <a:off x="4754061" y="920500"/>
            <a:ext cx="36765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25" name="Google Shape;125;p21"/>
          <p:cNvSpPr txBox="1">
            <a:spLocks noGrp="1"/>
          </p:cNvSpPr>
          <p:nvPr>
            <p:ph type="body" idx="2"/>
          </p:nvPr>
        </p:nvSpPr>
        <p:spPr>
          <a:xfrm>
            <a:off x="4753475" y="1220566"/>
            <a:ext cx="3676500" cy="797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6" name="Google Shape;126;p21"/>
          <p:cNvSpPr txBox="1">
            <a:spLocks noGrp="1"/>
          </p:cNvSpPr>
          <p:nvPr>
            <p:ph type="subTitle" idx="3"/>
          </p:nvPr>
        </p:nvSpPr>
        <p:spPr>
          <a:xfrm>
            <a:off x="4754638" y="2039000"/>
            <a:ext cx="36759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27" name="Google Shape;127;p21"/>
          <p:cNvSpPr txBox="1">
            <a:spLocks noGrp="1"/>
          </p:cNvSpPr>
          <p:nvPr>
            <p:ph type="body" idx="4"/>
          </p:nvPr>
        </p:nvSpPr>
        <p:spPr>
          <a:xfrm>
            <a:off x="4754050" y="2339066"/>
            <a:ext cx="3675900" cy="797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8" name="Google Shape;128;p21"/>
          <p:cNvSpPr txBox="1">
            <a:spLocks noGrp="1"/>
          </p:cNvSpPr>
          <p:nvPr>
            <p:ph type="subTitle" idx="5"/>
          </p:nvPr>
        </p:nvSpPr>
        <p:spPr>
          <a:xfrm>
            <a:off x="4754051" y="3182000"/>
            <a:ext cx="36753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29" name="Google Shape;129;p21"/>
          <p:cNvSpPr txBox="1">
            <a:spLocks noGrp="1"/>
          </p:cNvSpPr>
          <p:nvPr>
            <p:ph type="body" idx="6"/>
          </p:nvPr>
        </p:nvSpPr>
        <p:spPr>
          <a:xfrm>
            <a:off x="4753475" y="3482066"/>
            <a:ext cx="3675300" cy="797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lumn 2">
  <p:cSld name="CUSTOM_13">
    <p:bg>
      <p:bgPr>
        <a:blipFill>
          <a:blip r:embed="rId2">
            <a:alphaModFix/>
          </a:blip>
          <a:stretch>
            <a:fillRect/>
          </a:stretch>
        </a:blipFill>
        <a:effectLst/>
      </p:bgPr>
    </p:bg>
    <p:spTree>
      <p:nvGrpSpPr>
        <p:cNvPr id="1" name="Shape 130"/>
        <p:cNvGrpSpPr/>
        <p:nvPr/>
      </p:nvGrpSpPr>
      <p:grpSpPr>
        <a:xfrm>
          <a:off x="0" y="0"/>
          <a:ext cx="0" cy="0"/>
          <a:chOff x="0" y="0"/>
          <a:chExt cx="0" cy="0"/>
        </a:xfrm>
      </p:grpSpPr>
      <p:sp>
        <p:nvSpPr>
          <p:cNvPr id="131" name="Google Shape;131;p22"/>
          <p:cNvSpPr txBox="1">
            <a:spLocks noGrp="1"/>
          </p:cNvSpPr>
          <p:nvPr>
            <p:ph type="title"/>
          </p:nvPr>
        </p:nvSpPr>
        <p:spPr>
          <a:xfrm rot="-5400000">
            <a:off x="-1083925" y="2324075"/>
            <a:ext cx="4072500" cy="4782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132" name="Google Shape;132;p22"/>
          <p:cNvSpPr txBox="1">
            <a:spLocks noGrp="1"/>
          </p:cNvSpPr>
          <p:nvPr>
            <p:ph type="subTitle" idx="1"/>
          </p:nvPr>
        </p:nvSpPr>
        <p:spPr>
          <a:xfrm>
            <a:off x="2254246" y="3115368"/>
            <a:ext cx="2463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33" name="Google Shape;133;p22"/>
          <p:cNvSpPr txBox="1">
            <a:spLocks noGrp="1"/>
          </p:cNvSpPr>
          <p:nvPr>
            <p:ph type="body" idx="2"/>
          </p:nvPr>
        </p:nvSpPr>
        <p:spPr>
          <a:xfrm>
            <a:off x="2178050" y="3426620"/>
            <a:ext cx="2615400" cy="5370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4" name="Google Shape;134;p22"/>
          <p:cNvSpPr txBox="1">
            <a:spLocks noGrp="1"/>
          </p:cNvSpPr>
          <p:nvPr>
            <p:ph type="subTitle" idx="3"/>
          </p:nvPr>
        </p:nvSpPr>
        <p:spPr>
          <a:xfrm>
            <a:off x="5197178" y="3115368"/>
            <a:ext cx="2463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35" name="Google Shape;135;p22"/>
          <p:cNvSpPr txBox="1">
            <a:spLocks noGrp="1"/>
          </p:cNvSpPr>
          <p:nvPr>
            <p:ph type="body" idx="4"/>
          </p:nvPr>
        </p:nvSpPr>
        <p:spPr>
          <a:xfrm>
            <a:off x="5097575" y="3426620"/>
            <a:ext cx="2662200" cy="5370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222050" y="1768338"/>
            <a:ext cx="51492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6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3243000" y="2736175"/>
            <a:ext cx="2658000" cy="6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D9D9D9"/>
              </a:buClr>
              <a:buSzPts val="1800"/>
              <a:buFont typeface="Orbitron"/>
              <a:buNone/>
              <a:defRPr>
                <a:solidFill>
                  <a:schemeClr val="lt1"/>
                </a:solidFill>
              </a:defRPr>
            </a:lvl1pPr>
            <a:lvl2pPr lvl="1"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2pPr>
            <a:lvl3pPr lvl="2"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3pPr>
            <a:lvl4pPr lvl="3"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4pPr>
            <a:lvl5pPr lvl="4"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5pPr>
            <a:lvl6pPr lvl="5"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6pPr>
            <a:lvl7pPr lvl="6"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7pPr>
            <a:lvl8pPr lvl="7"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8pPr>
            <a:lvl9pPr lvl="8"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9pPr>
          </a:lstStyle>
          <a:p>
            <a:endParaRPr/>
          </a:p>
        </p:txBody>
      </p:sp>
      <p:sp>
        <p:nvSpPr>
          <p:cNvPr id="15" name="Google Shape;15;p3"/>
          <p:cNvSpPr txBox="1">
            <a:spLocks noGrp="1"/>
          </p:cNvSpPr>
          <p:nvPr>
            <p:ph type="title" idx="2" hasCustomPrompt="1"/>
          </p:nvPr>
        </p:nvSpPr>
        <p:spPr>
          <a:xfrm>
            <a:off x="1491950" y="1894363"/>
            <a:ext cx="17301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0"/>
              <a:buNone/>
              <a:defRPr sz="6000">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rot="-5400000">
            <a:off x="-1079875" y="2328125"/>
            <a:ext cx="4064400" cy="4782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1828675" y="676350"/>
            <a:ext cx="6602100" cy="37908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434343"/>
              </a:buClr>
              <a:buSzPts val="1400"/>
              <a:buChar char="●"/>
              <a:defRPr sz="1100"/>
            </a:lvl1pPr>
            <a:lvl2pPr marL="914400" lvl="1" indent="-317500">
              <a:spcBef>
                <a:spcPts val="0"/>
              </a:spcBef>
              <a:spcAft>
                <a:spcPts val="0"/>
              </a:spcAft>
              <a:buClr>
                <a:srgbClr val="434343"/>
              </a:buClr>
              <a:buSzPts val="1400"/>
              <a:buFont typeface="Roboto Condensed"/>
              <a:buChar char="○"/>
              <a:defRPr/>
            </a:lvl2pPr>
            <a:lvl3pPr marL="1371600" lvl="2" indent="-317500">
              <a:spcBef>
                <a:spcPts val="1600"/>
              </a:spcBef>
              <a:spcAft>
                <a:spcPts val="0"/>
              </a:spcAft>
              <a:buClr>
                <a:srgbClr val="434343"/>
              </a:buClr>
              <a:buSzPts val="1400"/>
              <a:buFont typeface="Roboto Condensed"/>
              <a:buChar char="■"/>
              <a:defRPr/>
            </a:lvl3pPr>
            <a:lvl4pPr marL="1828800" lvl="3" indent="-317500">
              <a:spcBef>
                <a:spcPts val="1600"/>
              </a:spcBef>
              <a:spcAft>
                <a:spcPts val="0"/>
              </a:spcAft>
              <a:buClr>
                <a:srgbClr val="434343"/>
              </a:buClr>
              <a:buSzPts val="1400"/>
              <a:buFont typeface="Roboto Condensed"/>
              <a:buChar char="●"/>
              <a:defRPr/>
            </a:lvl4pPr>
            <a:lvl5pPr marL="2286000" lvl="4" indent="-317500">
              <a:spcBef>
                <a:spcPts val="1600"/>
              </a:spcBef>
              <a:spcAft>
                <a:spcPts val="0"/>
              </a:spcAft>
              <a:buClr>
                <a:srgbClr val="434343"/>
              </a:buClr>
              <a:buSzPts val="1400"/>
              <a:buFont typeface="Roboto Condensed"/>
              <a:buChar char="○"/>
              <a:defRPr/>
            </a:lvl5pPr>
            <a:lvl6pPr marL="2743200" lvl="5" indent="-317500">
              <a:spcBef>
                <a:spcPts val="1600"/>
              </a:spcBef>
              <a:spcAft>
                <a:spcPts val="0"/>
              </a:spcAft>
              <a:buClr>
                <a:srgbClr val="434343"/>
              </a:buClr>
              <a:buSzPts val="1400"/>
              <a:buFont typeface="Roboto Condensed"/>
              <a:buChar char="■"/>
              <a:defRPr/>
            </a:lvl6pPr>
            <a:lvl7pPr marL="3200400" lvl="6" indent="-317500">
              <a:spcBef>
                <a:spcPts val="1600"/>
              </a:spcBef>
              <a:spcAft>
                <a:spcPts val="0"/>
              </a:spcAft>
              <a:buClr>
                <a:srgbClr val="434343"/>
              </a:buClr>
              <a:buSzPts val="1400"/>
              <a:buFont typeface="Roboto Condensed"/>
              <a:buChar char="●"/>
              <a:defRPr/>
            </a:lvl7pPr>
            <a:lvl8pPr marL="3657600" lvl="7" indent="-317500">
              <a:spcBef>
                <a:spcPts val="1600"/>
              </a:spcBef>
              <a:spcAft>
                <a:spcPts val="0"/>
              </a:spcAft>
              <a:buClr>
                <a:srgbClr val="434343"/>
              </a:buClr>
              <a:buSzPts val="1400"/>
              <a:buFont typeface="Roboto Condensed"/>
              <a:buChar char="○"/>
              <a:defRPr/>
            </a:lvl8pPr>
            <a:lvl9pPr marL="4114800" lvl="8" indent="-317500">
              <a:spcBef>
                <a:spcPts val="1600"/>
              </a:spcBef>
              <a:spcAft>
                <a:spcPts val="1600"/>
              </a:spcAft>
              <a:buClr>
                <a:srgbClr val="434343"/>
              </a:buClr>
              <a:buSzPts val="1400"/>
              <a:buFont typeface="Roboto Condensed"/>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rot="-5400000">
            <a:off x="-989125" y="2243600"/>
            <a:ext cx="4058100" cy="6534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713225" y="539500"/>
            <a:ext cx="6144900" cy="4059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2"/>
        <p:cNvGrpSpPr/>
        <p:nvPr/>
      </p:nvGrpSpPr>
      <p:grpSpPr>
        <a:xfrm>
          <a:off x="0" y="0"/>
          <a:ext cx="0" cy="0"/>
          <a:chOff x="0" y="0"/>
          <a:chExt cx="0" cy="0"/>
        </a:xfrm>
      </p:grpSpPr>
      <p:sp>
        <p:nvSpPr>
          <p:cNvPr id="33" name="Google Shape;33;p9"/>
          <p:cNvSpPr txBox="1">
            <a:spLocks noGrp="1"/>
          </p:cNvSpPr>
          <p:nvPr>
            <p:ph type="title"/>
          </p:nvPr>
        </p:nvSpPr>
        <p:spPr>
          <a:xfrm>
            <a:off x="713225" y="1242700"/>
            <a:ext cx="35976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4" name="Google Shape;34;p9"/>
          <p:cNvSpPr txBox="1">
            <a:spLocks noGrp="1"/>
          </p:cNvSpPr>
          <p:nvPr>
            <p:ph type="subTitle" idx="1"/>
          </p:nvPr>
        </p:nvSpPr>
        <p:spPr>
          <a:xfrm>
            <a:off x="713225" y="2812600"/>
            <a:ext cx="35976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5" name="Google Shape;35;p9"/>
          <p:cNvSpPr txBox="1">
            <a:spLocks noGrp="1"/>
          </p:cNvSpPr>
          <p:nvPr>
            <p:ph type="body" idx="2"/>
          </p:nvPr>
        </p:nvSpPr>
        <p:spPr>
          <a:xfrm>
            <a:off x="4939500" y="724075"/>
            <a:ext cx="3491400" cy="36951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10"/>
          <p:cNvSpPr txBox="1">
            <a:spLocks noGrp="1"/>
          </p:cNvSpPr>
          <p:nvPr>
            <p:ph type="body" idx="1"/>
          </p:nvPr>
        </p:nvSpPr>
        <p:spPr>
          <a:xfrm>
            <a:off x="713225" y="399432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
        <p:nvSpPr>
          <p:cNvPr id="38" name="Google Shape;38;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1"/>
          <p:cNvSpPr txBox="1">
            <a:spLocks noGrp="1"/>
          </p:cNvSpPr>
          <p:nvPr>
            <p:ph type="title" hasCustomPrompt="1"/>
          </p:nvPr>
        </p:nvSpPr>
        <p:spPr>
          <a:xfrm>
            <a:off x="713250" y="2767313"/>
            <a:ext cx="7717500" cy="9828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6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1" name="Google Shape;41;p11"/>
          <p:cNvSpPr txBox="1">
            <a:spLocks noGrp="1"/>
          </p:cNvSpPr>
          <p:nvPr>
            <p:ph type="body" idx="1"/>
          </p:nvPr>
        </p:nvSpPr>
        <p:spPr>
          <a:xfrm>
            <a:off x="713250" y="3750113"/>
            <a:ext cx="7717500" cy="4947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800" b="1">
                <a:latin typeface="Orbitron"/>
                <a:ea typeface="Orbitron"/>
                <a:cs typeface="Orbitron"/>
                <a:sym typeface="Orbitron"/>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2" name="Google Shape;42;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43"/>
        <p:cNvGrpSpPr/>
        <p:nvPr/>
      </p:nvGrpSpPr>
      <p:grpSpPr>
        <a:xfrm>
          <a:off x="0" y="0"/>
          <a:ext cx="0" cy="0"/>
          <a:chOff x="0" y="0"/>
          <a:chExt cx="0" cy="0"/>
        </a:xfrm>
      </p:grpSpPr>
      <p:sp>
        <p:nvSpPr>
          <p:cNvPr id="44" name="Google Shape;44;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45" name="Google Shape;45;p12"/>
          <p:cNvSpPr/>
          <p:nvPr/>
        </p:nvSpPr>
        <p:spPr>
          <a:xfrm>
            <a:off x="-100" y="-9500"/>
            <a:ext cx="9144000" cy="5143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9">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p:nvPr/>
        </p:nvSpPr>
        <p:spPr>
          <a:xfrm>
            <a:off x="5175" y="0"/>
            <a:ext cx="9144000" cy="5143500"/>
          </a:xfrm>
          <a:prstGeom prst="rect">
            <a:avLst/>
          </a:prstGeom>
          <a:gradFill>
            <a:gsLst>
              <a:gs pos="0">
                <a:srgbClr val="FFFFFF">
                  <a:alpha val="0"/>
                </a:srgbClr>
              </a:gs>
              <a:gs pos="100000">
                <a:schemeClr val="dk1"/>
              </a:gs>
            </a:gsLst>
            <a:lin ang="540001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1pPr>
            <a:lvl2pPr lvl="1"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2pPr>
            <a:lvl3pPr lvl="2"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3pPr>
            <a:lvl4pPr lvl="3"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4pPr>
            <a:lvl5pPr lvl="4"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5pPr>
            <a:lvl6pPr lvl="5"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6pPr>
            <a:lvl7pPr lvl="6"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7pPr>
            <a:lvl8pPr lvl="7"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8pPr>
            <a:lvl9pPr lvl="8"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9pPr>
          </a:lstStyle>
          <a:p>
            <a:endParaRPr/>
          </a:p>
        </p:txBody>
      </p:sp>
      <p:sp>
        <p:nvSpPr>
          <p:cNvPr id="8" name="Google Shape;8;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1pPr>
            <a:lvl2pPr marL="914400" lvl="1"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rtl="0">
              <a:lnSpc>
                <a:spcPct val="100000"/>
              </a:lnSpc>
              <a:spcBef>
                <a:spcPts val="1600"/>
              </a:spcBef>
              <a:spcAft>
                <a:spcPts val="160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7" r:id="rId16"/>
    <p:sldLayoutId id="2147483668"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7.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hyperlink" Target="https://www.kaggle.com/datasets/divyansh22/online-gaming-anxiety-data" TargetMode="Externa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7"/>
          <p:cNvSpPr txBox="1">
            <a:spLocks noGrp="1"/>
          </p:cNvSpPr>
          <p:nvPr>
            <p:ph type="subTitle" idx="1"/>
          </p:nvPr>
        </p:nvSpPr>
        <p:spPr>
          <a:xfrm>
            <a:off x="3109925" y="2804625"/>
            <a:ext cx="2924100" cy="6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effectLst/>
              </a:rPr>
              <a:t>Gaming and its association with anxiety, life satisfaction and social phobia</a:t>
            </a:r>
            <a:endParaRPr dirty="0"/>
          </a:p>
        </p:txBody>
      </p:sp>
      <p:sp>
        <p:nvSpPr>
          <p:cNvPr id="153" name="Google Shape;153;p27"/>
          <p:cNvSpPr txBox="1">
            <a:spLocks noGrp="1"/>
          </p:cNvSpPr>
          <p:nvPr>
            <p:ph type="ctrTitle"/>
          </p:nvPr>
        </p:nvSpPr>
        <p:spPr>
          <a:xfrm>
            <a:off x="1227900" y="1876125"/>
            <a:ext cx="6688200" cy="92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lt1"/>
                </a:solidFill>
              </a:rPr>
              <a:t>Online Gaming Anxiety </a:t>
            </a:r>
            <a:br>
              <a:rPr lang="en-US" b="1" dirty="0">
                <a:solidFill>
                  <a:schemeClr val="lt1"/>
                </a:solidFill>
              </a:rPr>
            </a:br>
            <a:r>
              <a:rPr lang="en-US" sz="2400" b="1" dirty="0">
                <a:solidFill>
                  <a:schemeClr val="lt1"/>
                </a:solidFill>
              </a:rPr>
              <a:t>by</a:t>
            </a:r>
            <a:r>
              <a:rPr lang="en-US" b="1" dirty="0">
                <a:solidFill>
                  <a:schemeClr val="lt1"/>
                </a:solidFill>
              </a:rPr>
              <a:t> </a:t>
            </a:r>
            <a:r>
              <a:rPr lang="en-US" sz="2400" b="1" dirty="0">
                <a:solidFill>
                  <a:schemeClr val="lt1"/>
                </a:solidFill>
              </a:rPr>
              <a:t>Esraa Zaher</a:t>
            </a:r>
            <a:endParaRPr sz="2400" dirty="0"/>
          </a:p>
        </p:txBody>
      </p:sp>
      <p:sp>
        <p:nvSpPr>
          <p:cNvPr id="154" name="Google Shape;154;p27"/>
          <p:cNvSpPr/>
          <p:nvPr/>
        </p:nvSpPr>
        <p:spPr>
          <a:xfrm>
            <a:off x="4413900" y="40618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7"/>
          <p:cNvSpPr/>
          <p:nvPr/>
        </p:nvSpPr>
        <p:spPr>
          <a:xfrm>
            <a:off x="5025200" y="40618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7"/>
          <p:cNvSpPr/>
          <p:nvPr/>
        </p:nvSpPr>
        <p:spPr>
          <a:xfrm>
            <a:off x="3865825" y="40618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27"/>
          <p:cNvCxnSpPr/>
          <p:nvPr/>
        </p:nvCxnSpPr>
        <p:spPr>
          <a:xfrm>
            <a:off x="0" y="4217325"/>
            <a:ext cx="91662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670E431D-897A-E519-2989-7C9ABF6D1C9D}"/>
              </a:ext>
            </a:extLst>
          </p:cNvPr>
          <p:cNvSpPr/>
          <p:nvPr/>
        </p:nvSpPr>
        <p:spPr>
          <a:xfrm>
            <a:off x="59961" y="0"/>
            <a:ext cx="9084039" cy="5038569"/>
          </a:xfrm>
          <a:prstGeom prst="round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5A27F154-D21C-6EDB-7E5B-4AF2157A84AC}"/>
              </a:ext>
            </a:extLst>
          </p:cNvPr>
          <p:cNvSpPr>
            <a:spLocks noGrp="1"/>
          </p:cNvSpPr>
          <p:nvPr>
            <p:ph type="body" idx="1"/>
          </p:nvPr>
        </p:nvSpPr>
        <p:spPr>
          <a:xfrm>
            <a:off x="59961" y="104931"/>
            <a:ext cx="5329004" cy="5598827"/>
          </a:xfrm>
        </p:spPr>
        <p:txBody>
          <a:bodyPr/>
          <a:lstStyle/>
          <a:p>
            <a:pPr marL="139700" indent="0">
              <a:buNone/>
            </a:pPr>
            <a:endParaRPr lang="en-US" sz="1400" dirty="0"/>
          </a:p>
          <a:p>
            <a:pPr marL="139700" indent="0">
              <a:buNone/>
            </a:pPr>
            <a:r>
              <a:rPr lang="en-US" sz="1600" b="1" dirty="0">
                <a:solidFill>
                  <a:schemeClr val="accent1"/>
                </a:solidFill>
              </a:rPr>
              <a:t>What is social anxiety?</a:t>
            </a:r>
            <a:r>
              <a:rPr lang="en-US" sz="1400" dirty="0"/>
              <a:t> </a:t>
            </a:r>
          </a:p>
          <a:p>
            <a:pPr marL="139700" indent="0">
              <a:buNone/>
            </a:pPr>
            <a:r>
              <a:rPr lang="en-US" sz="1400" dirty="0"/>
              <a:t>Social anxiety is more than feeling nervous or shy in groups. Social anxiety is the intense and often overwhelming fear of social situations, especially those with the potential to be criticized or excluded. This includes fears of performing tasks in front of others (writing, speaking, eating, dancing, sweating)</a:t>
            </a:r>
          </a:p>
          <a:p>
            <a:pPr marL="139700" indent="0">
              <a:buNone/>
            </a:pPr>
            <a:endParaRPr lang="en-US" sz="1400" dirty="0"/>
          </a:p>
          <a:p>
            <a:r>
              <a:rPr lang="en-US" sz="1200" dirty="0"/>
              <a:t>The scale is as follows: </a:t>
            </a:r>
          </a:p>
          <a:p>
            <a:pPr>
              <a:buFont typeface="Arial" panose="020B0604020202020204" pitchFamily="34" charset="0"/>
              <a:buChar char="•"/>
            </a:pPr>
            <a:r>
              <a:rPr lang="en-US" sz="1200" dirty="0"/>
              <a:t>Not at all</a:t>
            </a:r>
          </a:p>
          <a:p>
            <a:pPr>
              <a:buFont typeface="Arial" panose="020B0604020202020204" pitchFamily="34" charset="0"/>
              <a:buChar char="•"/>
            </a:pPr>
            <a:r>
              <a:rPr lang="en-US" sz="1200" dirty="0"/>
              <a:t>A little bit</a:t>
            </a:r>
          </a:p>
          <a:p>
            <a:pPr>
              <a:buFont typeface="Arial" panose="020B0604020202020204" pitchFamily="34" charset="0"/>
              <a:buChar char="•"/>
            </a:pPr>
            <a:r>
              <a:rPr lang="en-US" sz="1200" dirty="0"/>
              <a:t>Somewhat</a:t>
            </a:r>
          </a:p>
          <a:p>
            <a:pPr>
              <a:buFont typeface="Arial" panose="020B0604020202020204" pitchFamily="34" charset="0"/>
              <a:buChar char="•"/>
            </a:pPr>
            <a:r>
              <a:rPr lang="en-US" sz="1200" dirty="0"/>
              <a:t>Very much</a:t>
            </a:r>
          </a:p>
          <a:p>
            <a:pPr>
              <a:buFont typeface="Arial" panose="020B0604020202020204" pitchFamily="34" charset="0"/>
              <a:buChar char="•"/>
            </a:pPr>
            <a:r>
              <a:rPr lang="en-US" sz="1200" dirty="0"/>
              <a:t>Extremely</a:t>
            </a:r>
            <a:endParaRPr lang="en-US" sz="1400" dirty="0"/>
          </a:p>
          <a:p>
            <a:pPr marL="139700" indent="0">
              <a:buNone/>
            </a:pPr>
            <a:endParaRPr lang="en-US" sz="1400" dirty="0"/>
          </a:p>
          <a:p>
            <a:pPr marL="139700" indent="0">
              <a:buNone/>
            </a:pPr>
            <a:r>
              <a:rPr lang="en-US" sz="1400" dirty="0"/>
              <a:t>SPIN test scoring is based on assigning number values or weights to each scale category and then adding the numbers to see where your symptoms land on the scale. Many online versions of the SPIN test will do the tallying part and reveal your score. </a:t>
            </a:r>
          </a:p>
          <a:p>
            <a:pPr marL="139700" indent="0">
              <a:buNone/>
            </a:pPr>
            <a:r>
              <a:rPr lang="en-US" sz="1400" dirty="0"/>
              <a:t>It’s said that a score of 19 or more on the SPIN is suggestive of social phobia or social anxiety disorder. </a:t>
            </a:r>
          </a:p>
        </p:txBody>
      </p:sp>
    </p:spTree>
    <p:extLst>
      <p:ext uri="{BB962C8B-B14F-4D97-AF65-F5344CB8AC3E}">
        <p14:creationId xmlns:p14="http://schemas.microsoft.com/office/powerpoint/2010/main" val="1078749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2"/>
        <p:cNvGrpSpPr/>
        <p:nvPr/>
      </p:nvGrpSpPr>
      <p:grpSpPr>
        <a:xfrm>
          <a:off x="0" y="0"/>
          <a:ext cx="0" cy="0"/>
          <a:chOff x="0" y="0"/>
          <a:chExt cx="0" cy="0"/>
        </a:xfrm>
      </p:grpSpPr>
      <p:sp>
        <p:nvSpPr>
          <p:cNvPr id="753" name="Google Shape;753;p50"/>
          <p:cNvSpPr/>
          <p:nvPr/>
        </p:nvSpPr>
        <p:spPr>
          <a:xfrm>
            <a:off x="741300" y="2566475"/>
            <a:ext cx="7661400" cy="1879200"/>
          </a:xfrm>
          <a:prstGeom prst="snip1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0"/>
          <p:cNvSpPr txBox="1">
            <a:spLocks noGrp="1"/>
          </p:cNvSpPr>
          <p:nvPr>
            <p:ph type="body" idx="1"/>
          </p:nvPr>
        </p:nvSpPr>
        <p:spPr>
          <a:xfrm>
            <a:off x="713250" y="3750113"/>
            <a:ext cx="7717500" cy="494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A</a:t>
            </a:r>
            <a:r>
              <a:rPr lang="en" dirty="0"/>
              <a:t>nd the relationship of columns to GAD, SWL AND SPIN</a:t>
            </a:r>
            <a:endParaRPr dirty="0"/>
          </a:p>
        </p:txBody>
      </p:sp>
      <p:sp>
        <p:nvSpPr>
          <p:cNvPr id="756" name="Google Shape;756;p50"/>
          <p:cNvSpPr/>
          <p:nvPr/>
        </p:nvSpPr>
        <p:spPr>
          <a:xfrm>
            <a:off x="4413900" y="4261275"/>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0"/>
          <p:cNvSpPr/>
          <p:nvPr/>
        </p:nvSpPr>
        <p:spPr>
          <a:xfrm>
            <a:off x="5025200" y="4261275"/>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0"/>
          <p:cNvSpPr/>
          <p:nvPr/>
        </p:nvSpPr>
        <p:spPr>
          <a:xfrm>
            <a:off x="3865825" y="4261275"/>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3BA67E85-E9D3-3655-0FBE-59641B63B4B6}"/>
              </a:ext>
            </a:extLst>
          </p:cNvPr>
          <p:cNvSpPr>
            <a:spLocks noGrp="1" noChangeArrowheads="1"/>
          </p:cNvSpPr>
          <p:nvPr>
            <p:ph type="title"/>
          </p:nvPr>
        </p:nvSpPr>
        <p:spPr bwMode="auto">
          <a:xfrm>
            <a:off x="1365033" y="2796679"/>
            <a:ext cx="641393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5400" b="0" i="0" u="none" strike="noStrike" cap="none" normalizeH="0" baseline="0" dirty="0">
                <a:ln>
                  <a:noFill/>
                </a:ln>
                <a:solidFill>
                  <a:schemeClr val="tx1"/>
                </a:solidFill>
                <a:effectLst/>
                <a:latin typeface="Arial Unicode MS"/>
              </a:rPr>
              <a:t>Explanation of </a:t>
            </a:r>
            <a:r>
              <a:rPr lang="en-US" altLang="en-US" sz="5400" dirty="0">
                <a:solidFill>
                  <a:schemeClr val="tx1"/>
                </a:solidFill>
                <a:latin typeface="Arial Unicode MS"/>
              </a:rPr>
              <a:t>D</a:t>
            </a:r>
            <a:r>
              <a:rPr kumimoji="0" lang="en-US" altLang="en-US" sz="5400" b="0" i="0" u="none" strike="noStrike" cap="none" normalizeH="0" baseline="0" dirty="0">
                <a:ln>
                  <a:noFill/>
                </a:ln>
                <a:solidFill>
                  <a:schemeClr val="tx1"/>
                </a:solidFill>
                <a:effectLst/>
                <a:latin typeface="Arial Unicode MS"/>
              </a:rPr>
              <a:t>ata</a:t>
            </a:r>
            <a:r>
              <a:rPr kumimoji="0" lang="en-US" altLang="en-US" sz="5400" b="0" i="0" u="none" strike="noStrike" cap="none" normalizeH="0" baseline="0" dirty="0">
                <a:ln>
                  <a:noFill/>
                </a:ln>
                <a:solidFill>
                  <a:schemeClr val="tx1"/>
                </a:solidFill>
                <a:effectLst/>
              </a:rPr>
              <a:t> </a:t>
            </a:r>
            <a:endParaRPr kumimoji="0" lang="en-US" altLang="en-US" sz="5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a:off x="2069925" y="677803"/>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4"/>
          <p:cNvSpPr txBox="1">
            <a:spLocks noGrp="1"/>
          </p:cNvSpPr>
          <p:nvPr>
            <p:ph type="title"/>
          </p:nvPr>
        </p:nvSpPr>
        <p:spPr>
          <a:xfrm rot="-5400000">
            <a:off x="-983875" y="2238125"/>
            <a:ext cx="4058400"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a:t>
            </a:r>
            <a:r>
              <a:rPr lang="en" dirty="0"/>
              <a:t>ome column</a:t>
            </a:r>
            <a:endParaRPr dirty="0"/>
          </a:p>
        </p:txBody>
      </p:sp>
      <p:sp>
        <p:nvSpPr>
          <p:cNvPr id="305" name="Google Shape;305;p34"/>
          <p:cNvSpPr txBox="1">
            <a:spLocks noGrp="1"/>
          </p:cNvSpPr>
          <p:nvPr>
            <p:ph type="subTitle" idx="1"/>
          </p:nvPr>
        </p:nvSpPr>
        <p:spPr>
          <a:xfrm>
            <a:off x="1545529" y="1620825"/>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err="1"/>
              <a:t>whyplay</a:t>
            </a:r>
            <a:endParaRPr dirty="0"/>
          </a:p>
        </p:txBody>
      </p:sp>
      <p:sp>
        <p:nvSpPr>
          <p:cNvPr id="306" name="Google Shape;306;p34"/>
          <p:cNvSpPr txBox="1">
            <a:spLocks noGrp="1"/>
          </p:cNvSpPr>
          <p:nvPr>
            <p:ph type="body" idx="2"/>
          </p:nvPr>
        </p:nvSpPr>
        <p:spPr>
          <a:xfrm>
            <a:off x="1506847" y="1974297"/>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US" dirty="0"/>
              <a:t>Reason to play the game.</a:t>
            </a:r>
            <a:endParaRPr dirty="0"/>
          </a:p>
        </p:txBody>
      </p:sp>
      <p:sp>
        <p:nvSpPr>
          <p:cNvPr id="307" name="Google Shape;307;p34"/>
          <p:cNvSpPr txBox="1">
            <a:spLocks noGrp="1"/>
          </p:cNvSpPr>
          <p:nvPr>
            <p:ph type="subTitle" idx="3"/>
          </p:nvPr>
        </p:nvSpPr>
        <p:spPr>
          <a:xfrm>
            <a:off x="4005699" y="1618488"/>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Game</a:t>
            </a:r>
            <a:endParaRPr dirty="0"/>
          </a:p>
        </p:txBody>
      </p:sp>
      <p:sp>
        <p:nvSpPr>
          <p:cNvPr id="308" name="Google Shape;308;p34"/>
          <p:cNvSpPr txBox="1">
            <a:spLocks noGrp="1"/>
          </p:cNvSpPr>
          <p:nvPr>
            <p:ph type="body" idx="4"/>
          </p:nvPr>
        </p:nvSpPr>
        <p:spPr>
          <a:xfrm>
            <a:off x="4005699" y="1911096"/>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US" dirty="0"/>
              <a:t>Name of the game they play.</a:t>
            </a:r>
            <a:endParaRPr dirty="0"/>
          </a:p>
        </p:txBody>
      </p:sp>
      <p:sp>
        <p:nvSpPr>
          <p:cNvPr id="309" name="Google Shape;309;p34"/>
          <p:cNvSpPr txBox="1">
            <a:spLocks noGrp="1"/>
          </p:cNvSpPr>
          <p:nvPr>
            <p:ph type="subTitle" idx="5"/>
          </p:nvPr>
        </p:nvSpPr>
        <p:spPr>
          <a:xfrm>
            <a:off x="6465732" y="1618488"/>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Platform</a:t>
            </a:r>
            <a:endParaRPr dirty="0"/>
          </a:p>
        </p:txBody>
      </p:sp>
      <p:sp>
        <p:nvSpPr>
          <p:cNvPr id="310" name="Google Shape;310;p34"/>
          <p:cNvSpPr txBox="1">
            <a:spLocks noGrp="1"/>
          </p:cNvSpPr>
          <p:nvPr>
            <p:ph type="body" idx="6"/>
          </p:nvPr>
        </p:nvSpPr>
        <p:spPr>
          <a:xfrm>
            <a:off x="6465732" y="1911096"/>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Mode of game playing (PC, Console, Mobile etc.)</a:t>
            </a:r>
            <a:endParaRPr dirty="0"/>
          </a:p>
        </p:txBody>
      </p:sp>
      <p:sp>
        <p:nvSpPr>
          <p:cNvPr id="311" name="Google Shape;311;p34"/>
          <p:cNvSpPr txBox="1">
            <a:spLocks noGrp="1"/>
          </p:cNvSpPr>
          <p:nvPr>
            <p:ph type="subTitle" idx="7"/>
          </p:nvPr>
        </p:nvSpPr>
        <p:spPr>
          <a:xfrm>
            <a:off x="1545529" y="3640213"/>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Hours</a:t>
            </a:r>
            <a:endParaRPr dirty="0"/>
          </a:p>
        </p:txBody>
      </p:sp>
      <p:sp>
        <p:nvSpPr>
          <p:cNvPr id="312" name="Google Shape;312;p34"/>
          <p:cNvSpPr txBox="1">
            <a:spLocks noGrp="1"/>
          </p:cNvSpPr>
          <p:nvPr>
            <p:ph type="body" idx="8"/>
          </p:nvPr>
        </p:nvSpPr>
        <p:spPr>
          <a:xfrm>
            <a:off x="1545529" y="3965211"/>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Number of hours in a week devoted to playing.</a:t>
            </a:r>
            <a:endParaRPr dirty="0"/>
          </a:p>
        </p:txBody>
      </p:sp>
      <p:sp>
        <p:nvSpPr>
          <p:cNvPr id="313" name="Google Shape;313;p34"/>
          <p:cNvSpPr txBox="1">
            <a:spLocks noGrp="1"/>
          </p:cNvSpPr>
          <p:nvPr>
            <p:ph type="subTitle" idx="9"/>
          </p:nvPr>
        </p:nvSpPr>
        <p:spPr>
          <a:xfrm>
            <a:off x="4005699" y="3640213"/>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earnings</a:t>
            </a:r>
            <a:endParaRPr dirty="0"/>
          </a:p>
        </p:txBody>
      </p:sp>
      <p:sp>
        <p:nvSpPr>
          <p:cNvPr id="314" name="Google Shape;314;p34"/>
          <p:cNvSpPr txBox="1">
            <a:spLocks noGrp="1"/>
          </p:cNvSpPr>
          <p:nvPr>
            <p:ph type="body" idx="13"/>
          </p:nvPr>
        </p:nvSpPr>
        <p:spPr>
          <a:xfrm>
            <a:off x="4005699" y="3940278"/>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Earnings from the game (if any)</a:t>
            </a:r>
            <a:endParaRPr dirty="0"/>
          </a:p>
        </p:txBody>
      </p:sp>
      <p:grpSp>
        <p:nvGrpSpPr>
          <p:cNvPr id="315" name="Google Shape;315;p34"/>
          <p:cNvGrpSpPr/>
          <p:nvPr/>
        </p:nvGrpSpPr>
        <p:grpSpPr>
          <a:xfrm>
            <a:off x="4752974" y="2943031"/>
            <a:ext cx="470450" cy="449959"/>
            <a:chOff x="5049750" y="832600"/>
            <a:chExt cx="505100" cy="483100"/>
          </a:xfrm>
        </p:grpSpPr>
        <p:sp>
          <p:nvSpPr>
            <p:cNvPr id="316" name="Google Shape;316;p3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7" name="Google Shape;317;p3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18" name="Google Shape;318;p34"/>
          <p:cNvGrpSpPr/>
          <p:nvPr/>
        </p:nvGrpSpPr>
        <p:grpSpPr>
          <a:xfrm>
            <a:off x="4830000" y="910762"/>
            <a:ext cx="316397" cy="450006"/>
            <a:chOff x="3342275" y="2615925"/>
            <a:chExt cx="339700" cy="483150"/>
          </a:xfrm>
        </p:grpSpPr>
        <p:sp>
          <p:nvSpPr>
            <p:cNvPr id="319" name="Google Shape;319;p3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0" name="Google Shape;320;p3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21" name="Google Shape;321;p34"/>
          <p:cNvSpPr/>
          <p:nvPr/>
        </p:nvSpPr>
        <p:spPr>
          <a:xfrm>
            <a:off x="2303026" y="2957072"/>
            <a:ext cx="450006" cy="421878"/>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22" name="Google Shape;322;p34"/>
          <p:cNvGrpSpPr/>
          <p:nvPr/>
        </p:nvGrpSpPr>
        <p:grpSpPr>
          <a:xfrm>
            <a:off x="7224009" y="911620"/>
            <a:ext cx="448446" cy="448306"/>
            <a:chOff x="4460225" y="3211300"/>
            <a:chExt cx="481475" cy="481325"/>
          </a:xfrm>
        </p:grpSpPr>
        <p:sp>
          <p:nvSpPr>
            <p:cNvPr id="323" name="Google Shape;323;p3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4" name="Google Shape;324;p3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25" name="Google Shape;325;p34"/>
          <p:cNvGrpSpPr/>
          <p:nvPr/>
        </p:nvGrpSpPr>
        <p:grpSpPr>
          <a:xfrm>
            <a:off x="2324175" y="959589"/>
            <a:ext cx="407709" cy="407709"/>
            <a:chOff x="892750" y="4993750"/>
            <a:chExt cx="483125" cy="483125"/>
          </a:xfrm>
        </p:grpSpPr>
        <p:sp>
          <p:nvSpPr>
            <p:cNvPr id="326" name="Google Shape;326;p3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7" name="Google Shape;327;p3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8" name="Google Shape;328;p3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29" name="Google Shape;329;p34"/>
          <p:cNvSpPr/>
          <p:nvPr/>
        </p:nvSpPr>
        <p:spPr>
          <a:xfrm>
            <a:off x="7244385" y="2964152"/>
            <a:ext cx="407694" cy="407707"/>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0" name="Google Shape;330;p34"/>
          <p:cNvSpPr txBox="1">
            <a:spLocks noGrp="1"/>
          </p:cNvSpPr>
          <p:nvPr>
            <p:ph type="subTitle" idx="14"/>
          </p:nvPr>
        </p:nvSpPr>
        <p:spPr>
          <a:xfrm>
            <a:off x="6465732" y="3639312"/>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streams</a:t>
            </a:r>
            <a:endParaRPr dirty="0"/>
          </a:p>
        </p:txBody>
      </p:sp>
      <p:sp>
        <p:nvSpPr>
          <p:cNvPr id="331" name="Google Shape;331;p34"/>
          <p:cNvSpPr txBox="1">
            <a:spLocks noGrp="1"/>
          </p:cNvSpPr>
          <p:nvPr>
            <p:ph type="body" idx="15"/>
          </p:nvPr>
        </p:nvSpPr>
        <p:spPr>
          <a:xfrm>
            <a:off x="6564938" y="3969220"/>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Number of online streaming of the game.</a:t>
            </a:r>
            <a:endParaRPr dirty="0"/>
          </a:p>
        </p:txBody>
      </p:sp>
      <p:sp>
        <p:nvSpPr>
          <p:cNvPr id="332" name="Google Shape;332;p34"/>
          <p:cNvSpPr/>
          <p:nvPr/>
        </p:nvSpPr>
        <p:spPr>
          <a:xfrm>
            <a:off x="2069925" y="2700908"/>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4"/>
          <p:cNvSpPr/>
          <p:nvPr/>
        </p:nvSpPr>
        <p:spPr>
          <a:xfrm>
            <a:off x="4540600" y="2700908"/>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4"/>
          <p:cNvSpPr/>
          <p:nvPr/>
        </p:nvSpPr>
        <p:spPr>
          <a:xfrm>
            <a:off x="4540600" y="677803"/>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a:off x="6990275" y="677803"/>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a:off x="7011275" y="2700908"/>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cxnSp>
        <p:nvCxnSpPr>
          <p:cNvPr id="496" name="Google Shape;496;p40"/>
          <p:cNvCxnSpPr/>
          <p:nvPr/>
        </p:nvCxnSpPr>
        <p:spPr>
          <a:xfrm rot="10800000">
            <a:off x="5831700" y="2332425"/>
            <a:ext cx="0" cy="1154100"/>
          </a:xfrm>
          <a:prstGeom prst="straightConnector1">
            <a:avLst/>
          </a:prstGeom>
          <a:noFill/>
          <a:ln w="28575" cap="flat" cmpd="sng">
            <a:solidFill>
              <a:schemeClr val="lt1"/>
            </a:solidFill>
            <a:prstDash val="solid"/>
            <a:round/>
            <a:headEnd type="none" w="med" len="med"/>
            <a:tailEnd type="none" w="med" len="med"/>
          </a:ln>
        </p:spPr>
      </p:cxnSp>
      <p:sp>
        <p:nvSpPr>
          <p:cNvPr id="497" name="Google Shape;497;p40"/>
          <p:cNvSpPr/>
          <p:nvPr/>
        </p:nvSpPr>
        <p:spPr>
          <a:xfrm>
            <a:off x="4259575" y="3304150"/>
            <a:ext cx="1598100" cy="31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 name="Google Shape;498;p40"/>
          <p:cNvCxnSpPr/>
          <p:nvPr/>
        </p:nvCxnSpPr>
        <p:spPr>
          <a:xfrm rot="10800000">
            <a:off x="3474600" y="2332425"/>
            <a:ext cx="0" cy="1154100"/>
          </a:xfrm>
          <a:prstGeom prst="straightConnector1">
            <a:avLst/>
          </a:prstGeom>
          <a:noFill/>
          <a:ln w="28575" cap="flat" cmpd="sng">
            <a:solidFill>
              <a:schemeClr val="lt1"/>
            </a:solidFill>
            <a:prstDash val="solid"/>
            <a:round/>
            <a:headEnd type="none" w="med" len="med"/>
            <a:tailEnd type="none" w="med" len="med"/>
          </a:ln>
        </p:spPr>
      </p:cxnSp>
      <p:sp>
        <p:nvSpPr>
          <p:cNvPr id="499" name="Google Shape;499;p40"/>
          <p:cNvSpPr/>
          <p:nvPr/>
        </p:nvSpPr>
        <p:spPr>
          <a:xfrm>
            <a:off x="1902150" y="3304150"/>
            <a:ext cx="1598100" cy="31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0" name="Google Shape;500;p40"/>
          <p:cNvCxnSpPr/>
          <p:nvPr/>
        </p:nvCxnSpPr>
        <p:spPr>
          <a:xfrm rot="10800000">
            <a:off x="4240026" y="1041386"/>
            <a:ext cx="0" cy="1291200"/>
          </a:xfrm>
          <a:prstGeom prst="straightConnector1">
            <a:avLst/>
          </a:prstGeom>
          <a:noFill/>
          <a:ln w="28575" cap="flat" cmpd="sng">
            <a:solidFill>
              <a:schemeClr val="lt1"/>
            </a:solidFill>
            <a:prstDash val="solid"/>
            <a:round/>
            <a:headEnd type="none" w="med" len="med"/>
            <a:tailEnd type="none" w="med" len="med"/>
          </a:ln>
        </p:spPr>
      </p:cxnSp>
      <p:sp>
        <p:nvSpPr>
          <p:cNvPr id="501" name="Google Shape;501;p40"/>
          <p:cNvSpPr/>
          <p:nvPr/>
        </p:nvSpPr>
        <p:spPr>
          <a:xfrm>
            <a:off x="4205350" y="747775"/>
            <a:ext cx="1598100" cy="31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2" name="Google Shape;502;p40"/>
          <p:cNvCxnSpPr/>
          <p:nvPr/>
        </p:nvCxnSpPr>
        <p:spPr>
          <a:xfrm rot="10800000">
            <a:off x="1902140" y="1041386"/>
            <a:ext cx="0" cy="1291200"/>
          </a:xfrm>
          <a:prstGeom prst="straightConnector1">
            <a:avLst/>
          </a:prstGeom>
          <a:noFill/>
          <a:ln w="28575" cap="flat" cmpd="sng">
            <a:solidFill>
              <a:schemeClr val="lt1"/>
            </a:solidFill>
            <a:prstDash val="solid"/>
            <a:round/>
            <a:headEnd type="none" w="med" len="med"/>
            <a:tailEnd type="none" w="med" len="med"/>
          </a:ln>
        </p:spPr>
      </p:cxnSp>
      <p:sp>
        <p:nvSpPr>
          <p:cNvPr id="503" name="Google Shape;503;p40"/>
          <p:cNvSpPr/>
          <p:nvPr/>
        </p:nvSpPr>
        <p:spPr>
          <a:xfrm>
            <a:off x="1876500" y="747775"/>
            <a:ext cx="1598100" cy="31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 name="Google Shape;504;p40"/>
          <p:cNvGrpSpPr/>
          <p:nvPr/>
        </p:nvGrpSpPr>
        <p:grpSpPr>
          <a:xfrm rot="10800000" flipH="1">
            <a:off x="1844664" y="2273798"/>
            <a:ext cx="4822700" cy="160764"/>
            <a:chOff x="219558" y="4738465"/>
            <a:chExt cx="3066900" cy="102300"/>
          </a:xfrm>
        </p:grpSpPr>
        <p:sp>
          <p:nvSpPr>
            <p:cNvPr id="505" name="Google Shape;505;p40"/>
            <p:cNvSpPr/>
            <p:nvPr/>
          </p:nvSpPr>
          <p:spPr>
            <a:xfrm>
              <a:off x="1200298" y="4738465"/>
              <a:ext cx="102300" cy="10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0"/>
            <p:cNvSpPr/>
            <p:nvPr/>
          </p:nvSpPr>
          <p:spPr>
            <a:xfrm>
              <a:off x="1690568" y="4738465"/>
              <a:ext cx="102300" cy="10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0"/>
            <p:cNvSpPr/>
            <p:nvPr/>
          </p:nvSpPr>
          <p:spPr>
            <a:xfrm>
              <a:off x="2701546" y="4738465"/>
              <a:ext cx="102300" cy="10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8" name="Google Shape;508;p40"/>
            <p:cNvCxnSpPr/>
            <p:nvPr/>
          </p:nvCxnSpPr>
          <p:spPr>
            <a:xfrm>
              <a:off x="219558" y="4789684"/>
              <a:ext cx="3066900" cy="0"/>
            </a:xfrm>
            <a:prstGeom prst="straightConnector1">
              <a:avLst/>
            </a:prstGeom>
            <a:noFill/>
            <a:ln w="28575" cap="flat" cmpd="sng">
              <a:solidFill>
                <a:schemeClr val="lt1"/>
              </a:solidFill>
              <a:prstDash val="solid"/>
              <a:round/>
              <a:headEnd type="oval" w="med" len="med"/>
              <a:tailEnd type="oval" w="med" len="med"/>
            </a:ln>
          </p:spPr>
        </p:cxnSp>
      </p:grpSp>
      <p:sp>
        <p:nvSpPr>
          <p:cNvPr id="509" name="Google Shape;509;p40"/>
          <p:cNvSpPr txBox="1">
            <a:spLocks noGrp="1"/>
          </p:cNvSpPr>
          <p:nvPr>
            <p:ph type="title"/>
          </p:nvPr>
        </p:nvSpPr>
        <p:spPr>
          <a:xfrm rot="-5400000">
            <a:off x="-989125" y="2243600"/>
            <a:ext cx="4058100" cy="65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challanges</a:t>
            </a:r>
            <a:endParaRPr dirty="0"/>
          </a:p>
        </p:txBody>
      </p:sp>
      <p:sp>
        <p:nvSpPr>
          <p:cNvPr id="510" name="Google Shape;510;p40"/>
          <p:cNvSpPr txBox="1">
            <a:spLocks noGrp="1"/>
          </p:cNvSpPr>
          <p:nvPr>
            <p:ph type="subTitle" idx="4294967295"/>
          </p:nvPr>
        </p:nvSpPr>
        <p:spPr>
          <a:xfrm>
            <a:off x="1985900" y="673951"/>
            <a:ext cx="1647900" cy="3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Orbitron Medium"/>
                <a:ea typeface="Orbitron Medium"/>
                <a:cs typeface="Orbitron Medium"/>
                <a:sym typeface="Orbitron Medium"/>
              </a:rPr>
              <a:t>Step 1</a:t>
            </a:r>
            <a:endParaRPr sz="1800">
              <a:latin typeface="Orbitron Medium"/>
              <a:ea typeface="Orbitron Medium"/>
              <a:cs typeface="Orbitron Medium"/>
              <a:sym typeface="Orbitron Medium"/>
            </a:endParaRPr>
          </a:p>
        </p:txBody>
      </p:sp>
      <p:sp>
        <p:nvSpPr>
          <p:cNvPr id="511" name="Google Shape;511;p40"/>
          <p:cNvSpPr txBox="1">
            <a:spLocks noGrp="1"/>
          </p:cNvSpPr>
          <p:nvPr>
            <p:ph type="body" idx="4294967295"/>
          </p:nvPr>
        </p:nvSpPr>
        <p:spPr>
          <a:xfrm>
            <a:off x="1984339" y="1138998"/>
            <a:ext cx="1647900" cy="9759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H</a:t>
            </a:r>
            <a:r>
              <a:rPr lang="en" dirty="0"/>
              <a:t>andling some column to extract </a:t>
            </a:r>
            <a:r>
              <a:rPr lang="en-US" dirty="0"/>
              <a:t>fewer number of unique values</a:t>
            </a:r>
            <a:endParaRPr dirty="0"/>
          </a:p>
          <a:p>
            <a:pPr marL="0" lvl="0" indent="0" algn="l" rtl="0">
              <a:spcBef>
                <a:spcPts val="1600"/>
              </a:spcBef>
              <a:spcAft>
                <a:spcPts val="1600"/>
              </a:spcAft>
              <a:buNone/>
            </a:pPr>
            <a:endParaRPr dirty="0"/>
          </a:p>
        </p:txBody>
      </p:sp>
      <p:sp>
        <p:nvSpPr>
          <p:cNvPr id="512" name="Google Shape;512;p40"/>
          <p:cNvSpPr txBox="1">
            <a:spLocks noGrp="1"/>
          </p:cNvSpPr>
          <p:nvPr>
            <p:ph type="subTitle" idx="4294967295"/>
          </p:nvPr>
        </p:nvSpPr>
        <p:spPr>
          <a:xfrm>
            <a:off x="1916025" y="3237867"/>
            <a:ext cx="1648200" cy="3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Orbitron Medium"/>
                <a:ea typeface="Orbitron Medium"/>
                <a:cs typeface="Orbitron Medium"/>
                <a:sym typeface="Orbitron Medium"/>
              </a:rPr>
              <a:t>Step 2</a:t>
            </a:r>
            <a:endParaRPr sz="1800">
              <a:latin typeface="Orbitron Medium"/>
              <a:ea typeface="Orbitron Medium"/>
              <a:cs typeface="Orbitron Medium"/>
              <a:sym typeface="Orbitron Medium"/>
            </a:endParaRPr>
          </a:p>
        </p:txBody>
      </p:sp>
      <p:sp>
        <p:nvSpPr>
          <p:cNvPr id="513" name="Google Shape;513;p40"/>
          <p:cNvSpPr txBox="1">
            <a:spLocks noGrp="1"/>
          </p:cNvSpPr>
          <p:nvPr>
            <p:ph type="body" idx="4294967295"/>
          </p:nvPr>
        </p:nvSpPr>
        <p:spPr>
          <a:xfrm>
            <a:off x="1915775" y="3575850"/>
            <a:ext cx="1648200" cy="8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D</a:t>
            </a:r>
            <a:r>
              <a:rPr lang="en" dirty="0"/>
              <a:t>rop not useful columns</a:t>
            </a:r>
            <a:endParaRPr dirty="0"/>
          </a:p>
          <a:p>
            <a:pPr marL="0" lvl="0" indent="0" algn="l" rtl="0">
              <a:spcBef>
                <a:spcPts val="1600"/>
              </a:spcBef>
              <a:spcAft>
                <a:spcPts val="1600"/>
              </a:spcAft>
              <a:buNone/>
            </a:pPr>
            <a:endParaRPr dirty="0"/>
          </a:p>
        </p:txBody>
      </p:sp>
      <p:sp>
        <p:nvSpPr>
          <p:cNvPr id="514" name="Google Shape;514;p40"/>
          <p:cNvSpPr txBox="1">
            <a:spLocks noGrp="1"/>
          </p:cNvSpPr>
          <p:nvPr>
            <p:ph type="subTitle" idx="4294967295"/>
          </p:nvPr>
        </p:nvSpPr>
        <p:spPr>
          <a:xfrm>
            <a:off x="4338201" y="673950"/>
            <a:ext cx="1648200" cy="3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Orbitron Medium"/>
                <a:ea typeface="Orbitron Medium"/>
                <a:cs typeface="Orbitron Medium"/>
                <a:sym typeface="Orbitron Medium"/>
              </a:rPr>
              <a:t>Step 3</a:t>
            </a:r>
            <a:endParaRPr sz="1800">
              <a:latin typeface="Orbitron Medium"/>
              <a:ea typeface="Orbitron Medium"/>
              <a:cs typeface="Orbitron Medium"/>
              <a:sym typeface="Orbitron Medium"/>
            </a:endParaRPr>
          </a:p>
        </p:txBody>
      </p:sp>
      <p:sp>
        <p:nvSpPr>
          <p:cNvPr id="515" name="Google Shape;515;p40"/>
          <p:cNvSpPr txBox="1">
            <a:spLocks noGrp="1"/>
          </p:cNvSpPr>
          <p:nvPr>
            <p:ph type="body" idx="4294967295"/>
          </p:nvPr>
        </p:nvSpPr>
        <p:spPr>
          <a:xfrm>
            <a:off x="4338201" y="1107768"/>
            <a:ext cx="1648200" cy="11030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D</a:t>
            </a:r>
            <a:r>
              <a:rPr lang="en" dirty="0"/>
              <a:t>iscripe the null values and deal with each column sepratly</a:t>
            </a:r>
            <a:endParaRPr dirty="0"/>
          </a:p>
          <a:p>
            <a:pPr marL="0" lvl="0" indent="0" algn="l" rtl="0">
              <a:spcBef>
                <a:spcPts val="1600"/>
              </a:spcBef>
              <a:spcAft>
                <a:spcPts val="1600"/>
              </a:spcAft>
              <a:buNone/>
            </a:pPr>
            <a:endParaRPr dirty="0"/>
          </a:p>
        </p:txBody>
      </p:sp>
      <p:sp>
        <p:nvSpPr>
          <p:cNvPr id="516" name="Google Shape;516;p40"/>
          <p:cNvSpPr txBox="1">
            <a:spLocks noGrp="1"/>
          </p:cNvSpPr>
          <p:nvPr>
            <p:ph type="subTitle" idx="4294967295"/>
          </p:nvPr>
        </p:nvSpPr>
        <p:spPr>
          <a:xfrm>
            <a:off x="4279397" y="3237832"/>
            <a:ext cx="1648200" cy="3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Orbitron Medium"/>
                <a:ea typeface="Orbitron Medium"/>
                <a:cs typeface="Orbitron Medium"/>
                <a:sym typeface="Orbitron Medium"/>
              </a:rPr>
              <a:t>Step 4</a:t>
            </a:r>
            <a:endParaRPr sz="1800">
              <a:latin typeface="Orbitron Medium"/>
              <a:ea typeface="Orbitron Medium"/>
              <a:cs typeface="Orbitron Medium"/>
              <a:sym typeface="Orbitron Medium"/>
            </a:endParaRPr>
          </a:p>
        </p:txBody>
      </p:sp>
      <p:sp>
        <p:nvSpPr>
          <p:cNvPr id="517" name="Google Shape;517;p40"/>
          <p:cNvSpPr txBox="1">
            <a:spLocks noGrp="1"/>
          </p:cNvSpPr>
          <p:nvPr>
            <p:ph type="body" idx="4294967295"/>
          </p:nvPr>
        </p:nvSpPr>
        <p:spPr>
          <a:xfrm>
            <a:off x="4279150" y="3575824"/>
            <a:ext cx="1648200" cy="832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dirty="0"/>
              <a:t>M</a:t>
            </a:r>
            <a:r>
              <a:rPr lang="en" dirty="0"/>
              <a:t>ake visuales and ask all qustions we need</a:t>
            </a:r>
            <a:endParaRPr dirty="0"/>
          </a:p>
        </p:txBody>
      </p:sp>
      <p:sp>
        <p:nvSpPr>
          <p:cNvPr id="518" name="Google Shape;518;p40"/>
          <p:cNvSpPr/>
          <p:nvPr/>
        </p:nvSpPr>
        <p:spPr>
          <a:xfrm>
            <a:off x="6536050" y="2195475"/>
            <a:ext cx="1598100" cy="31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0"/>
          <p:cNvSpPr txBox="1">
            <a:spLocks noGrp="1"/>
          </p:cNvSpPr>
          <p:nvPr>
            <p:ph type="subTitle" idx="4294967295"/>
          </p:nvPr>
        </p:nvSpPr>
        <p:spPr>
          <a:xfrm>
            <a:off x="6578150" y="2127327"/>
            <a:ext cx="1648200" cy="3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Orbitron Medium"/>
                <a:ea typeface="Orbitron Medium"/>
                <a:cs typeface="Orbitron Medium"/>
                <a:sym typeface="Orbitron Medium"/>
              </a:rPr>
              <a:t>Step 5</a:t>
            </a:r>
            <a:endParaRPr sz="1800">
              <a:latin typeface="Orbitron Medium"/>
              <a:ea typeface="Orbitron Medium"/>
              <a:cs typeface="Orbitron Medium"/>
              <a:sym typeface="Orbitron Medium"/>
            </a:endParaRPr>
          </a:p>
        </p:txBody>
      </p:sp>
      <p:sp>
        <p:nvSpPr>
          <p:cNvPr id="520" name="Google Shape;520;p40"/>
          <p:cNvSpPr txBox="1">
            <a:spLocks noGrp="1"/>
          </p:cNvSpPr>
          <p:nvPr>
            <p:ph type="body" idx="4294967295"/>
          </p:nvPr>
        </p:nvSpPr>
        <p:spPr>
          <a:xfrm>
            <a:off x="6585878" y="2534361"/>
            <a:ext cx="1648200" cy="8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C</a:t>
            </a:r>
            <a:r>
              <a:rPr lang="en" dirty="0"/>
              <a:t>reate a Dashboard with streamlet</a:t>
            </a:r>
            <a:endParaRPr dirty="0"/>
          </a:p>
          <a:p>
            <a:pPr marL="0" lvl="0" indent="0" algn="l" rtl="0">
              <a:spcBef>
                <a:spcPts val="1600"/>
              </a:spcBef>
              <a:spcAft>
                <a:spcPts val="1600"/>
              </a:spcAft>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9"/>
          <p:cNvSpPr txBox="1">
            <a:spLocks noGrp="1"/>
          </p:cNvSpPr>
          <p:nvPr>
            <p:ph type="title"/>
          </p:nvPr>
        </p:nvSpPr>
        <p:spPr>
          <a:xfrm rot="-5400000">
            <a:off x="-1076575" y="2329675"/>
            <a:ext cx="40584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UNIQUE VALUES</a:t>
            </a:r>
            <a:endParaRPr dirty="0"/>
          </a:p>
        </p:txBody>
      </p:sp>
      <p:sp>
        <p:nvSpPr>
          <p:cNvPr id="169" name="Google Shape;169;p29"/>
          <p:cNvSpPr txBox="1">
            <a:spLocks noGrp="1"/>
          </p:cNvSpPr>
          <p:nvPr>
            <p:ph type="subTitle" idx="1"/>
          </p:nvPr>
        </p:nvSpPr>
        <p:spPr>
          <a:xfrm>
            <a:off x="2311110" y="780100"/>
            <a:ext cx="2616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About WHYPLAY:</a:t>
            </a:r>
            <a:endParaRPr dirty="0"/>
          </a:p>
        </p:txBody>
      </p:sp>
      <p:sp>
        <p:nvSpPr>
          <p:cNvPr id="170" name="Google Shape;170;p29"/>
          <p:cNvSpPr txBox="1">
            <a:spLocks noGrp="1"/>
          </p:cNvSpPr>
          <p:nvPr>
            <p:ph type="body" idx="2"/>
          </p:nvPr>
        </p:nvSpPr>
        <p:spPr>
          <a:xfrm>
            <a:off x="2311100" y="1075550"/>
            <a:ext cx="2414100" cy="73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THE COLUMN HAS 406 UNIQUE VALEUS</a:t>
            </a:r>
          </a:p>
        </p:txBody>
      </p:sp>
      <p:sp>
        <p:nvSpPr>
          <p:cNvPr id="171" name="Google Shape;171;p29"/>
          <p:cNvSpPr txBox="1">
            <a:spLocks noGrp="1"/>
          </p:cNvSpPr>
          <p:nvPr>
            <p:ph type="subTitle" idx="3"/>
          </p:nvPr>
        </p:nvSpPr>
        <p:spPr>
          <a:xfrm>
            <a:off x="2311109" y="1959974"/>
            <a:ext cx="3055369" cy="42272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dirty="0"/>
              <a:t>DEFINE IMP. U.VALUES:</a:t>
            </a:r>
            <a:endParaRPr sz="1400" dirty="0"/>
          </a:p>
        </p:txBody>
      </p:sp>
      <p:sp>
        <p:nvSpPr>
          <p:cNvPr id="172" name="Google Shape;172;p29"/>
          <p:cNvSpPr txBox="1">
            <a:spLocks noGrp="1"/>
          </p:cNvSpPr>
          <p:nvPr>
            <p:ph type="body" idx="4"/>
          </p:nvPr>
        </p:nvSpPr>
        <p:spPr>
          <a:xfrm>
            <a:off x="2311100" y="2259647"/>
            <a:ext cx="2414100" cy="73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LIKE HAVINGFUN , IMPROVING …</a:t>
            </a:r>
            <a:endParaRPr dirty="0"/>
          </a:p>
          <a:p>
            <a:pPr marL="0" lvl="0" indent="0" algn="l" rtl="0">
              <a:spcBef>
                <a:spcPts val="1600"/>
              </a:spcBef>
              <a:spcAft>
                <a:spcPts val="1600"/>
              </a:spcAft>
              <a:buNone/>
            </a:pPr>
            <a:endParaRPr dirty="0"/>
          </a:p>
        </p:txBody>
      </p:sp>
      <p:sp>
        <p:nvSpPr>
          <p:cNvPr id="173" name="Google Shape;173;p29"/>
          <p:cNvSpPr txBox="1">
            <a:spLocks noGrp="1"/>
          </p:cNvSpPr>
          <p:nvPr>
            <p:ph type="subTitle" idx="5"/>
          </p:nvPr>
        </p:nvSpPr>
        <p:spPr>
          <a:xfrm>
            <a:off x="2311238" y="3137750"/>
            <a:ext cx="2616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THE SOLUTION</a:t>
            </a:r>
            <a:endParaRPr dirty="0"/>
          </a:p>
        </p:txBody>
      </p:sp>
      <p:sp>
        <p:nvSpPr>
          <p:cNvPr id="174" name="Google Shape;174;p29"/>
          <p:cNvSpPr txBox="1">
            <a:spLocks noGrp="1"/>
          </p:cNvSpPr>
          <p:nvPr>
            <p:ph type="body" idx="6"/>
          </p:nvPr>
        </p:nvSpPr>
        <p:spPr>
          <a:xfrm>
            <a:off x="2311100" y="3426553"/>
            <a:ext cx="2414100" cy="73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GROUP ANOTHER UNIQUE VALUES IN the right row </a:t>
            </a:r>
            <a:endParaRPr dirty="0"/>
          </a:p>
          <a:p>
            <a:pPr marL="0" lvl="0" indent="0" algn="l" rtl="0">
              <a:spcBef>
                <a:spcPts val="1600"/>
              </a:spcBef>
              <a:spcAft>
                <a:spcPts val="1600"/>
              </a:spcAft>
              <a:buNone/>
            </a:pPr>
            <a:endParaRPr dirty="0"/>
          </a:p>
        </p:txBody>
      </p:sp>
      <p:sp>
        <p:nvSpPr>
          <p:cNvPr id="181" name="Google Shape;181;p29"/>
          <p:cNvSpPr txBox="1">
            <a:spLocks noGrp="1"/>
          </p:cNvSpPr>
          <p:nvPr>
            <p:ph type="title" idx="16"/>
          </p:nvPr>
        </p:nvSpPr>
        <p:spPr>
          <a:xfrm>
            <a:off x="1256150" y="85630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a:t>
            </a:r>
            <a:endParaRPr dirty="0"/>
          </a:p>
        </p:txBody>
      </p:sp>
      <p:sp>
        <p:nvSpPr>
          <p:cNvPr id="182" name="Google Shape;182;p29"/>
          <p:cNvSpPr txBox="1">
            <a:spLocks noGrp="1"/>
          </p:cNvSpPr>
          <p:nvPr>
            <p:ph type="title" idx="17"/>
          </p:nvPr>
        </p:nvSpPr>
        <p:spPr>
          <a:xfrm>
            <a:off x="1256150" y="202065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183" name="Google Shape;183;p29"/>
          <p:cNvSpPr txBox="1">
            <a:spLocks noGrp="1"/>
          </p:cNvSpPr>
          <p:nvPr>
            <p:ph type="title" idx="18"/>
          </p:nvPr>
        </p:nvSpPr>
        <p:spPr>
          <a:xfrm>
            <a:off x="1223925" y="318500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2" name="Rectangle: Rounded Corners 1">
            <a:extLst>
              <a:ext uri="{FF2B5EF4-FFF2-40B4-BE49-F238E27FC236}">
                <a16:creationId xmlns:a16="http://schemas.microsoft.com/office/drawing/2014/main" id="{C5789E12-669D-65ED-D66C-E14C1E2B9276}"/>
              </a:ext>
            </a:extLst>
          </p:cNvPr>
          <p:cNvSpPr/>
          <p:nvPr/>
        </p:nvSpPr>
        <p:spPr>
          <a:xfrm>
            <a:off x="4864308" y="427773"/>
            <a:ext cx="4129790" cy="1831874"/>
          </a:xfrm>
          <a:prstGeom prst="round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AA054F5-0027-12E1-FB20-5C14FC440B59}"/>
              </a:ext>
            </a:extLst>
          </p:cNvPr>
          <p:cNvPicPr>
            <a:picLocks noChangeAspect="1"/>
          </p:cNvPicPr>
          <p:nvPr/>
        </p:nvPicPr>
        <p:blipFill>
          <a:blip r:embed="rId4"/>
          <a:stretch>
            <a:fillRect/>
          </a:stretch>
        </p:blipFill>
        <p:spPr>
          <a:xfrm>
            <a:off x="847079" y="341348"/>
            <a:ext cx="426432" cy="529781"/>
          </a:xfrm>
          <a:prstGeom prst="rect">
            <a:avLst/>
          </a:prstGeom>
        </p:spPr>
      </p:pic>
      <p:grpSp>
        <p:nvGrpSpPr>
          <p:cNvPr id="9" name="Group 8">
            <a:extLst>
              <a:ext uri="{FF2B5EF4-FFF2-40B4-BE49-F238E27FC236}">
                <a16:creationId xmlns:a16="http://schemas.microsoft.com/office/drawing/2014/main" id="{B21E0188-5CA0-813D-AAE4-786340EFBBBD}"/>
              </a:ext>
            </a:extLst>
          </p:cNvPr>
          <p:cNvGrpSpPr/>
          <p:nvPr/>
        </p:nvGrpSpPr>
        <p:grpSpPr>
          <a:xfrm>
            <a:off x="5485852" y="2741451"/>
            <a:ext cx="2944623" cy="1761897"/>
            <a:chOff x="5485852" y="2741451"/>
            <a:chExt cx="2944623" cy="1761897"/>
          </a:xfrm>
        </p:grpSpPr>
        <p:pic>
          <p:nvPicPr>
            <p:cNvPr id="6" name="Picture 5">
              <a:extLst>
                <a:ext uri="{FF2B5EF4-FFF2-40B4-BE49-F238E27FC236}">
                  <a16:creationId xmlns:a16="http://schemas.microsoft.com/office/drawing/2014/main" id="{C0284D5F-2356-0899-A8B3-3A035E6842D2}"/>
                </a:ext>
              </a:extLst>
            </p:cNvPr>
            <p:cNvPicPr>
              <a:picLocks noChangeAspect="1"/>
            </p:cNvPicPr>
            <p:nvPr/>
          </p:nvPicPr>
          <p:blipFill>
            <a:blip r:embed="rId5"/>
            <a:stretch>
              <a:fillRect/>
            </a:stretch>
          </p:blipFill>
          <p:spPr>
            <a:xfrm>
              <a:off x="5485852" y="2741451"/>
              <a:ext cx="2944623" cy="1761897"/>
            </a:xfrm>
            <a:prstGeom prst="rect">
              <a:avLst/>
            </a:prstGeom>
          </p:spPr>
        </p:pic>
        <p:pic>
          <p:nvPicPr>
            <p:cNvPr id="8" name="Picture 7">
              <a:extLst>
                <a:ext uri="{FF2B5EF4-FFF2-40B4-BE49-F238E27FC236}">
                  <a16:creationId xmlns:a16="http://schemas.microsoft.com/office/drawing/2014/main" id="{6E6B8F29-4A2B-1296-AA11-6FB599423F73}"/>
                </a:ext>
              </a:extLst>
            </p:cNvPr>
            <p:cNvPicPr>
              <a:picLocks noChangeAspect="1"/>
            </p:cNvPicPr>
            <p:nvPr/>
          </p:nvPicPr>
          <p:blipFill>
            <a:blip r:embed="rId6"/>
            <a:stretch>
              <a:fillRect/>
            </a:stretch>
          </p:blipFill>
          <p:spPr>
            <a:xfrm>
              <a:off x="5875188" y="2874981"/>
              <a:ext cx="2105458" cy="1282072"/>
            </a:xfrm>
            <a:prstGeom prst="rect">
              <a:avLst/>
            </a:prstGeom>
          </p:spPr>
        </p:pic>
      </p:grpSp>
    </p:spTree>
    <p:extLst>
      <p:ext uri="{BB962C8B-B14F-4D97-AF65-F5344CB8AC3E}">
        <p14:creationId xmlns:p14="http://schemas.microsoft.com/office/powerpoint/2010/main" val="3694501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9"/>
          <p:cNvSpPr txBox="1">
            <a:spLocks noGrp="1"/>
          </p:cNvSpPr>
          <p:nvPr>
            <p:ph type="title"/>
          </p:nvPr>
        </p:nvSpPr>
        <p:spPr>
          <a:xfrm rot="-5400000">
            <a:off x="-1191550" y="1991775"/>
            <a:ext cx="40584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NULL VALUES</a:t>
            </a:r>
            <a:endParaRPr dirty="0"/>
          </a:p>
        </p:txBody>
      </p:sp>
      <p:sp>
        <p:nvSpPr>
          <p:cNvPr id="169" name="Google Shape;169;p29"/>
          <p:cNvSpPr txBox="1">
            <a:spLocks noGrp="1"/>
          </p:cNvSpPr>
          <p:nvPr>
            <p:ph type="subTitle" idx="1"/>
          </p:nvPr>
        </p:nvSpPr>
        <p:spPr>
          <a:xfrm>
            <a:off x="2311110" y="780100"/>
            <a:ext cx="2616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a:t>Fill null with mode:</a:t>
            </a:r>
            <a:endParaRPr b="1" dirty="0"/>
          </a:p>
        </p:txBody>
      </p:sp>
      <p:sp>
        <p:nvSpPr>
          <p:cNvPr id="170" name="Google Shape;170;p29"/>
          <p:cNvSpPr txBox="1">
            <a:spLocks noGrp="1"/>
          </p:cNvSpPr>
          <p:nvPr>
            <p:ph type="body" idx="2"/>
          </p:nvPr>
        </p:nvSpPr>
        <p:spPr>
          <a:xfrm>
            <a:off x="2311100" y="1075550"/>
            <a:ext cx="2414100" cy="73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In numerical columns like SPINS and streams</a:t>
            </a:r>
          </a:p>
        </p:txBody>
      </p:sp>
      <p:sp>
        <p:nvSpPr>
          <p:cNvPr id="171" name="Google Shape;171;p29"/>
          <p:cNvSpPr txBox="1">
            <a:spLocks noGrp="1"/>
          </p:cNvSpPr>
          <p:nvPr>
            <p:ph type="subTitle" idx="3"/>
          </p:nvPr>
        </p:nvSpPr>
        <p:spPr>
          <a:xfrm>
            <a:off x="2311110" y="1959975"/>
            <a:ext cx="2616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400" b="1" dirty="0"/>
              <a:t>F</a:t>
            </a:r>
            <a:r>
              <a:rPr lang="en" sz="1400" b="1" dirty="0"/>
              <a:t>ull null with undefined :</a:t>
            </a:r>
            <a:endParaRPr sz="1400" b="1" dirty="0"/>
          </a:p>
        </p:txBody>
      </p:sp>
      <p:sp>
        <p:nvSpPr>
          <p:cNvPr id="172" name="Google Shape;172;p29"/>
          <p:cNvSpPr txBox="1">
            <a:spLocks noGrp="1"/>
          </p:cNvSpPr>
          <p:nvPr>
            <p:ph type="body" idx="4"/>
          </p:nvPr>
        </p:nvSpPr>
        <p:spPr>
          <a:xfrm>
            <a:off x="2311100" y="2259647"/>
            <a:ext cx="2414100" cy="7305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en-US" sz="1600" dirty="0"/>
              <a:t>In league column</a:t>
            </a:r>
            <a:endParaRPr sz="1600" dirty="0"/>
          </a:p>
        </p:txBody>
      </p:sp>
      <p:sp>
        <p:nvSpPr>
          <p:cNvPr id="173" name="Google Shape;173;p29"/>
          <p:cNvSpPr txBox="1">
            <a:spLocks noGrp="1"/>
          </p:cNvSpPr>
          <p:nvPr>
            <p:ph type="subTitle" idx="5"/>
          </p:nvPr>
        </p:nvSpPr>
        <p:spPr>
          <a:xfrm>
            <a:off x="2311238" y="3137750"/>
            <a:ext cx="2616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D</a:t>
            </a:r>
            <a:r>
              <a:rPr lang="en" dirty="0"/>
              <a:t>rop null values:</a:t>
            </a:r>
            <a:endParaRPr dirty="0"/>
          </a:p>
        </p:txBody>
      </p:sp>
      <p:sp>
        <p:nvSpPr>
          <p:cNvPr id="174" name="Google Shape;174;p29"/>
          <p:cNvSpPr txBox="1">
            <a:spLocks noGrp="1"/>
          </p:cNvSpPr>
          <p:nvPr>
            <p:ph type="body" idx="6"/>
          </p:nvPr>
        </p:nvSpPr>
        <p:spPr>
          <a:xfrm>
            <a:off x="2311100" y="3426553"/>
            <a:ext cx="2414100" cy="73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F</a:t>
            </a:r>
            <a:r>
              <a:rPr lang="en" dirty="0"/>
              <a:t>rom column like work and hours</a:t>
            </a:r>
            <a:endParaRPr dirty="0"/>
          </a:p>
          <a:p>
            <a:pPr marL="0" lvl="0" indent="0" algn="l" rtl="0">
              <a:spcBef>
                <a:spcPts val="1600"/>
              </a:spcBef>
              <a:spcAft>
                <a:spcPts val="1600"/>
              </a:spcAft>
              <a:buNone/>
            </a:pPr>
            <a:endParaRPr dirty="0"/>
          </a:p>
        </p:txBody>
      </p:sp>
      <p:sp>
        <p:nvSpPr>
          <p:cNvPr id="181" name="Google Shape;181;p29"/>
          <p:cNvSpPr txBox="1">
            <a:spLocks noGrp="1"/>
          </p:cNvSpPr>
          <p:nvPr>
            <p:ph type="title" idx="16"/>
          </p:nvPr>
        </p:nvSpPr>
        <p:spPr>
          <a:xfrm>
            <a:off x="1256000" y="90355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3200" dirty="0"/>
              <a:t>01</a:t>
            </a:r>
            <a:endParaRPr sz="3200" dirty="0"/>
          </a:p>
        </p:txBody>
      </p:sp>
      <p:sp>
        <p:nvSpPr>
          <p:cNvPr id="182" name="Google Shape;182;p29"/>
          <p:cNvSpPr txBox="1">
            <a:spLocks noGrp="1"/>
          </p:cNvSpPr>
          <p:nvPr>
            <p:ph type="title" idx="17"/>
          </p:nvPr>
        </p:nvSpPr>
        <p:spPr>
          <a:xfrm>
            <a:off x="1256150" y="202065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183" name="Google Shape;183;p29"/>
          <p:cNvSpPr txBox="1">
            <a:spLocks noGrp="1"/>
          </p:cNvSpPr>
          <p:nvPr>
            <p:ph type="title" idx="18"/>
          </p:nvPr>
        </p:nvSpPr>
        <p:spPr>
          <a:xfrm>
            <a:off x="1223925" y="318500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20" name="Rectangle 19">
            <a:extLst>
              <a:ext uri="{FF2B5EF4-FFF2-40B4-BE49-F238E27FC236}">
                <a16:creationId xmlns:a16="http://schemas.microsoft.com/office/drawing/2014/main" id="{0EB9C716-A5EF-CCA7-3164-1E81CA2B31F9}"/>
              </a:ext>
            </a:extLst>
          </p:cNvPr>
          <p:cNvSpPr/>
          <p:nvPr/>
        </p:nvSpPr>
        <p:spPr>
          <a:xfrm>
            <a:off x="5959550" y="260199"/>
            <a:ext cx="2831649" cy="4729396"/>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45"/>
          <p:cNvSpPr txBox="1">
            <a:spLocks noGrp="1"/>
          </p:cNvSpPr>
          <p:nvPr>
            <p:ph type="title"/>
          </p:nvPr>
        </p:nvSpPr>
        <p:spPr>
          <a:xfrm rot="-5400000">
            <a:off x="-1073275" y="2334725"/>
            <a:ext cx="40512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Promotion</a:t>
            </a:r>
            <a:endParaRPr/>
          </a:p>
        </p:txBody>
      </p:sp>
      <p:sp>
        <p:nvSpPr>
          <p:cNvPr id="615" name="Google Shape;615;p45"/>
          <p:cNvSpPr txBox="1">
            <a:spLocks noGrp="1"/>
          </p:cNvSpPr>
          <p:nvPr>
            <p:ph type="subTitle" idx="1"/>
          </p:nvPr>
        </p:nvSpPr>
        <p:spPr>
          <a:xfrm>
            <a:off x="4754061" y="920500"/>
            <a:ext cx="36765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HOURS COLUMN</a:t>
            </a:r>
            <a:endParaRPr dirty="0"/>
          </a:p>
        </p:txBody>
      </p:sp>
      <p:sp>
        <p:nvSpPr>
          <p:cNvPr id="616" name="Google Shape;616;p45"/>
          <p:cNvSpPr txBox="1">
            <a:spLocks noGrp="1"/>
          </p:cNvSpPr>
          <p:nvPr>
            <p:ph type="body" idx="2"/>
          </p:nvPr>
        </p:nvSpPr>
        <p:spPr>
          <a:xfrm>
            <a:off x="4901013" y="1335078"/>
            <a:ext cx="3676500" cy="858698"/>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200" dirty="0"/>
              <a:t>Number of hours in a week devoted to playing so must don't be more than 168 if the player sleep just 4 hours per day so it will be 164 hours</a:t>
            </a:r>
            <a:r>
              <a:rPr lang="en" sz="1200" dirty="0"/>
              <a:t>  after che</a:t>
            </a:r>
            <a:r>
              <a:rPr lang="en-US" sz="1200" dirty="0"/>
              <a:t>c</a:t>
            </a:r>
            <a:r>
              <a:rPr lang="en" sz="1200" dirty="0"/>
              <a:t>king  outliars droped all Hours over 100 </a:t>
            </a:r>
            <a:endParaRPr sz="1200" dirty="0"/>
          </a:p>
        </p:txBody>
      </p:sp>
      <p:sp>
        <p:nvSpPr>
          <p:cNvPr id="617" name="Google Shape;617;p45"/>
          <p:cNvSpPr txBox="1">
            <a:spLocks noGrp="1"/>
          </p:cNvSpPr>
          <p:nvPr>
            <p:ph type="subTitle" idx="3"/>
          </p:nvPr>
        </p:nvSpPr>
        <p:spPr>
          <a:xfrm>
            <a:off x="4646388" y="2193776"/>
            <a:ext cx="36759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PLAY STYLE COLUMN</a:t>
            </a:r>
            <a:endParaRPr dirty="0"/>
          </a:p>
        </p:txBody>
      </p:sp>
      <p:sp>
        <p:nvSpPr>
          <p:cNvPr id="618" name="Google Shape;618;p45"/>
          <p:cNvSpPr txBox="1">
            <a:spLocks noGrp="1"/>
          </p:cNvSpPr>
          <p:nvPr>
            <p:ph type="body" idx="4"/>
          </p:nvPr>
        </p:nvSpPr>
        <p:spPr>
          <a:xfrm>
            <a:off x="4746441" y="2582166"/>
            <a:ext cx="3675900" cy="797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M</a:t>
            </a:r>
            <a:r>
              <a:rPr lang="en" dirty="0"/>
              <a:t>ake all rows After index 5 to category other</a:t>
            </a:r>
            <a:endParaRPr dirty="0"/>
          </a:p>
        </p:txBody>
      </p:sp>
      <p:sp>
        <p:nvSpPr>
          <p:cNvPr id="619" name="Google Shape;619;p45"/>
          <p:cNvSpPr txBox="1">
            <a:spLocks noGrp="1"/>
          </p:cNvSpPr>
          <p:nvPr>
            <p:ph type="subTitle" idx="5"/>
          </p:nvPr>
        </p:nvSpPr>
        <p:spPr>
          <a:xfrm>
            <a:off x="4754051" y="3182000"/>
            <a:ext cx="3675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Age column</a:t>
            </a:r>
            <a:endParaRPr dirty="0"/>
          </a:p>
        </p:txBody>
      </p:sp>
      <p:sp>
        <p:nvSpPr>
          <p:cNvPr id="620" name="Google Shape;620;p45"/>
          <p:cNvSpPr txBox="1">
            <a:spLocks noGrp="1"/>
          </p:cNvSpPr>
          <p:nvPr>
            <p:ph type="body" idx="6"/>
          </p:nvPr>
        </p:nvSpPr>
        <p:spPr>
          <a:xfrm>
            <a:off x="4753475" y="3482066"/>
            <a:ext cx="3675300" cy="797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After checking outliars </a:t>
            </a:r>
            <a:r>
              <a:rPr lang="en-US" dirty="0"/>
              <a:t>I</a:t>
            </a:r>
            <a:r>
              <a:rPr lang="en" dirty="0"/>
              <a:t> droped all Ages over 50</a:t>
            </a:r>
            <a:endParaRPr dirty="0"/>
          </a:p>
        </p:txBody>
      </p:sp>
      <p:sp>
        <p:nvSpPr>
          <p:cNvPr id="621" name="Google Shape;621;p45"/>
          <p:cNvSpPr/>
          <p:nvPr/>
        </p:nvSpPr>
        <p:spPr>
          <a:xfrm>
            <a:off x="3840023" y="1025967"/>
            <a:ext cx="612055" cy="59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 name="Google Shape;622;p45"/>
          <p:cNvSpPr/>
          <p:nvPr/>
        </p:nvSpPr>
        <p:spPr>
          <a:xfrm>
            <a:off x="3894825" y="2196186"/>
            <a:ext cx="594600" cy="59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5"/>
          <p:cNvSpPr/>
          <p:nvPr/>
        </p:nvSpPr>
        <p:spPr>
          <a:xfrm>
            <a:off x="4013063" y="3278963"/>
            <a:ext cx="594600" cy="59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 name="Google Shape;624;p45"/>
          <p:cNvGrpSpPr/>
          <p:nvPr/>
        </p:nvGrpSpPr>
        <p:grpSpPr>
          <a:xfrm>
            <a:off x="4006053" y="2283088"/>
            <a:ext cx="426462" cy="420796"/>
            <a:chOff x="-6776532" y="2397892"/>
            <a:chExt cx="295375" cy="291450"/>
          </a:xfrm>
        </p:grpSpPr>
        <p:sp>
          <p:nvSpPr>
            <p:cNvPr id="625" name="Google Shape;625;p45"/>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5"/>
            <p:cNvSpPr/>
            <p:nvPr/>
          </p:nvSpPr>
          <p:spPr>
            <a:xfrm>
              <a:off x="-6776532" y="2397892"/>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7" name="Google Shape;627;p45"/>
          <p:cNvGrpSpPr/>
          <p:nvPr/>
        </p:nvGrpSpPr>
        <p:grpSpPr>
          <a:xfrm>
            <a:off x="3935652" y="1149712"/>
            <a:ext cx="420796" cy="370732"/>
            <a:chOff x="-3137650" y="2067900"/>
            <a:chExt cx="291450" cy="256775"/>
          </a:xfrm>
        </p:grpSpPr>
        <p:sp>
          <p:nvSpPr>
            <p:cNvPr id="628" name="Google Shape;628;p45"/>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5"/>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5"/>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45"/>
          <p:cNvSpPr/>
          <p:nvPr/>
        </p:nvSpPr>
        <p:spPr>
          <a:xfrm>
            <a:off x="4099405" y="3365883"/>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 name="Google Shape;632;p45"/>
          <p:cNvGrpSpPr/>
          <p:nvPr/>
        </p:nvGrpSpPr>
        <p:grpSpPr>
          <a:xfrm>
            <a:off x="1484467" y="1009516"/>
            <a:ext cx="1975305" cy="2864046"/>
            <a:chOff x="1491962" y="1037200"/>
            <a:chExt cx="1975305" cy="2864046"/>
          </a:xfrm>
        </p:grpSpPr>
        <p:sp>
          <p:nvSpPr>
            <p:cNvPr id="633" name="Google Shape;633;p45"/>
            <p:cNvSpPr/>
            <p:nvPr/>
          </p:nvSpPr>
          <p:spPr>
            <a:xfrm>
              <a:off x="1905125" y="1037200"/>
              <a:ext cx="1562142" cy="2639420"/>
            </a:xfrm>
            <a:custGeom>
              <a:avLst/>
              <a:gdLst/>
              <a:ahLst/>
              <a:cxnLst/>
              <a:rect l="l" t="t" r="r" b="b"/>
              <a:pathLst>
                <a:path w="48756" h="77024" fill="none" extrusionOk="0">
                  <a:moveTo>
                    <a:pt x="39697" y="47600"/>
                  </a:moveTo>
                  <a:cubicBezTo>
                    <a:pt x="31156" y="1"/>
                    <a:pt x="6840" y="3466"/>
                    <a:pt x="6840" y="3466"/>
                  </a:cubicBezTo>
                  <a:cubicBezTo>
                    <a:pt x="6840" y="3466"/>
                    <a:pt x="2189" y="6141"/>
                    <a:pt x="1" y="13010"/>
                  </a:cubicBezTo>
                  <a:cubicBezTo>
                    <a:pt x="23284" y="10457"/>
                    <a:pt x="30427" y="44105"/>
                    <a:pt x="30822" y="46080"/>
                  </a:cubicBezTo>
                  <a:cubicBezTo>
                    <a:pt x="31855" y="45959"/>
                    <a:pt x="32919" y="45989"/>
                    <a:pt x="33983" y="46141"/>
                  </a:cubicBezTo>
                  <a:cubicBezTo>
                    <a:pt x="41035" y="47235"/>
                    <a:pt x="45746" y="54378"/>
                    <a:pt x="44530" y="62068"/>
                  </a:cubicBezTo>
                  <a:cubicBezTo>
                    <a:pt x="43466" y="68847"/>
                    <a:pt x="38147" y="73801"/>
                    <a:pt x="32038" y="74105"/>
                  </a:cubicBezTo>
                  <a:cubicBezTo>
                    <a:pt x="31886" y="74652"/>
                    <a:pt x="31703" y="75169"/>
                    <a:pt x="31460" y="75655"/>
                  </a:cubicBezTo>
                  <a:cubicBezTo>
                    <a:pt x="37509" y="77023"/>
                    <a:pt x="45412" y="74257"/>
                    <a:pt x="47053" y="62798"/>
                  </a:cubicBezTo>
                  <a:cubicBezTo>
                    <a:pt x="48755" y="50883"/>
                    <a:pt x="39697" y="47600"/>
                    <a:pt x="39697" y="47600"/>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5"/>
            <p:cNvSpPr/>
            <p:nvPr/>
          </p:nvSpPr>
          <p:spPr>
            <a:xfrm>
              <a:off x="2696375" y="2609850"/>
              <a:ext cx="673111" cy="952951"/>
            </a:xfrm>
            <a:custGeom>
              <a:avLst/>
              <a:gdLst/>
              <a:ahLst/>
              <a:cxnLst/>
              <a:rect l="l" t="t" r="r" b="b"/>
              <a:pathLst>
                <a:path w="21187" h="28148" fill="none" extrusionOk="0">
                  <a:moveTo>
                    <a:pt x="9423" y="183"/>
                  </a:moveTo>
                  <a:cubicBezTo>
                    <a:pt x="8359" y="31"/>
                    <a:pt x="7295" y="1"/>
                    <a:pt x="6262" y="122"/>
                  </a:cubicBezTo>
                  <a:cubicBezTo>
                    <a:pt x="3982" y="365"/>
                    <a:pt x="1824" y="1277"/>
                    <a:pt x="0" y="2676"/>
                  </a:cubicBezTo>
                  <a:cubicBezTo>
                    <a:pt x="1246" y="3344"/>
                    <a:pt x="2462" y="4135"/>
                    <a:pt x="3587" y="5077"/>
                  </a:cubicBezTo>
                  <a:cubicBezTo>
                    <a:pt x="11520" y="11764"/>
                    <a:pt x="12007" y="21490"/>
                    <a:pt x="8055" y="25959"/>
                  </a:cubicBezTo>
                  <a:cubicBezTo>
                    <a:pt x="8025" y="26019"/>
                    <a:pt x="7964" y="26050"/>
                    <a:pt x="7934" y="26111"/>
                  </a:cubicBezTo>
                  <a:cubicBezTo>
                    <a:pt x="7873" y="26506"/>
                    <a:pt x="7782" y="26931"/>
                    <a:pt x="7690" y="27326"/>
                  </a:cubicBezTo>
                  <a:cubicBezTo>
                    <a:pt x="7630" y="27600"/>
                    <a:pt x="7569" y="27873"/>
                    <a:pt x="7478" y="28147"/>
                  </a:cubicBezTo>
                  <a:cubicBezTo>
                    <a:pt x="13557" y="27843"/>
                    <a:pt x="18906" y="22889"/>
                    <a:pt x="19970" y="16110"/>
                  </a:cubicBezTo>
                  <a:cubicBezTo>
                    <a:pt x="21186" y="8420"/>
                    <a:pt x="16475" y="1277"/>
                    <a:pt x="9423" y="183"/>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5"/>
            <p:cNvSpPr/>
            <p:nvPr/>
          </p:nvSpPr>
          <p:spPr>
            <a:xfrm>
              <a:off x="2103618" y="2571738"/>
              <a:ext cx="953818" cy="906781"/>
            </a:xfrm>
            <a:custGeom>
              <a:avLst/>
              <a:gdLst/>
              <a:ahLst/>
              <a:cxnLst/>
              <a:rect l="l" t="t" r="r" b="b"/>
              <a:pathLst>
                <a:path w="29758" h="26810" fill="none" extrusionOk="0">
                  <a:moveTo>
                    <a:pt x="21338" y="5776"/>
                  </a:moveTo>
                  <a:cubicBezTo>
                    <a:pt x="20213" y="4834"/>
                    <a:pt x="19028" y="4043"/>
                    <a:pt x="17751" y="3375"/>
                  </a:cubicBezTo>
                  <a:cubicBezTo>
                    <a:pt x="11459" y="1"/>
                    <a:pt x="3830" y="31"/>
                    <a:pt x="0" y="3739"/>
                  </a:cubicBezTo>
                  <a:cubicBezTo>
                    <a:pt x="851" y="4955"/>
                    <a:pt x="1490" y="5229"/>
                    <a:pt x="1854" y="5229"/>
                  </a:cubicBezTo>
                  <a:cubicBezTo>
                    <a:pt x="1854" y="5229"/>
                    <a:pt x="7903" y="4499"/>
                    <a:pt x="13952" y="7812"/>
                  </a:cubicBezTo>
                  <a:cubicBezTo>
                    <a:pt x="15076" y="8420"/>
                    <a:pt x="16201" y="9180"/>
                    <a:pt x="17295" y="10092"/>
                  </a:cubicBezTo>
                  <a:cubicBezTo>
                    <a:pt x="23739" y="15594"/>
                    <a:pt x="26444" y="21095"/>
                    <a:pt x="25685" y="26810"/>
                  </a:cubicBezTo>
                  <a:cubicBezTo>
                    <a:pt x="25715" y="26749"/>
                    <a:pt x="25776" y="26718"/>
                    <a:pt x="25806" y="26658"/>
                  </a:cubicBezTo>
                  <a:cubicBezTo>
                    <a:pt x="29758" y="22189"/>
                    <a:pt x="29271" y="12463"/>
                    <a:pt x="21338" y="5776"/>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5"/>
            <p:cNvSpPr/>
            <p:nvPr/>
          </p:nvSpPr>
          <p:spPr>
            <a:xfrm>
              <a:off x="2902713" y="3543657"/>
              <a:ext cx="32" cy="34"/>
            </a:xfrm>
            <a:custGeom>
              <a:avLst/>
              <a:gdLst/>
              <a:ahLst/>
              <a:cxnLst/>
              <a:rect l="l" t="t" r="r" b="b"/>
              <a:pathLst>
                <a:path w="1" h="1" fill="none" extrusionOk="0">
                  <a:moveTo>
                    <a:pt x="1" y="0"/>
                  </a:moveTo>
                  <a:lnTo>
                    <a:pt x="1" y="0"/>
                  </a:ln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5"/>
            <p:cNvSpPr/>
            <p:nvPr/>
          </p:nvSpPr>
          <p:spPr>
            <a:xfrm>
              <a:off x="2845243" y="3542608"/>
              <a:ext cx="32" cy="34"/>
            </a:xfrm>
            <a:custGeom>
              <a:avLst/>
              <a:gdLst/>
              <a:ahLst/>
              <a:cxnLst/>
              <a:rect l="l" t="t" r="r" b="b"/>
              <a:pathLst>
                <a:path w="1" h="1" fill="none" extrusionOk="0">
                  <a:moveTo>
                    <a:pt x="0" y="1"/>
                  </a:move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5"/>
            <p:cNvSpPr/>
            <p:nvPr/>
          </p:nvSpPr>
          <p:spPr>
            <a:xfrm>
              <a:off x="1491962" y="1181985"/>
              <a:ext cx="1449735" cy="2719261"/>
            </a:xfrm>
            <a:custGeom>
              <a:avLst/>
              <a:gdLst/>
              <a:ahLst/>
              <a:cxnLst/>
              <a:rect l="l" t="t" r="r" b="b"/>
              <a:pathLst>
                <a:path w="45230" h="80398" fill="none" extrusionOk="0">
                  <a:moveTo>
                    <a:pt x="44014" y="70640"/>
                  </a:moveTo>
                  <a:cubicBezTo>
                    <a:pt x="44105" y="70366"/>
                    <a:pt x="44196" y="70093"/>
                    <a:pt x="44257" y="69819"/>
                  </a:cubicBezTo>
                  <a:cubicBezTo>
                    <a:pt x="44348" y="69424"/>
                    <a:pt x="44409" y="68999"/>
                    <a:pt x="44470" y="68604"/>
                  </a:cubicBezTo>
                  <a:cubicBezTo>
                    <a:pt x="45229" y="62889"/>
                    <a:pt x="42524" y="57388"/>
                    <a:pt x="36080" y="51886"/>
                  </a:cubicBezTo>
                  <a:cubicBezTo>
                    <a:pt x="34986" y="50974"/>
                    <a:pt x="33861" y="50214"/>
                    <a:pt x="32737" y="49606"/>
                  </a:cubicBezTo>
                  <a:cubicBezTo>
                    <a:pt x="26688" y="46293"/>
                    <a:pt x="20639" y="47023"/>
                    <a:pt x="20639" y="47023"/>
                  </a:cubicBezTo>
                  <a:cubicBezTo>
                    <a:pt x="20275" y="47023"/>
                    <a:pt x="19636" y="46749"/>
                    <a:pt x="18785" y="45533"/>
                  </a:cubicBezTo>
                  <a:cubicBezTo>
                    <a:pt x="17205" y="43314"/>
                    <a:pt x="14834" y="37995"/>
                    <a:pt x="11885" y="25655"/>
                  </a:cubicBezTo>
                  <a:cubicBezTo>
                    <a:pt x="10244" y="18724"/>
                    <a:pt x="10700" y="13436"/>
                    <a:pt x="11977" y="9545"/>
                  </a:cubicBezTo>
                  <a:cubicBezTo>
                    <a:pt x="14165" y="2676"/>
                    <a:pt x="18816" y="1"/>
                    <a:pt x="18816" y="1"/>
                  </a:cubicBezTo>
                  <a:cubicBezTo>
                    <a:pt x="9666" y="2341"/>
                    <a:pt x="5289" y="8056"/>
                    <a:pt x="3283" y="12098"/>
                  </a:cubicBezTo>
                  <a:cubicBezTo>
                    <a:pt x="2220" y="14165"/>
                    <a:pt x="1642" y="16445"/>
                    <a:pt x="1460" y="18755"/>
                  </a:cubicBezTo>
                  <a:cubicBezTo>
                    <a:pt x="1" y="37205"/>
                    <a:pt x="8603" y="50214"/>
                    <a:pt x="9758" y="52038"/>
                  </a:cubicBezTo>
                  <a:cubicBezTo>
                    <a:pt x="10973" y="53922"/>
                    <a:pt x="10518" y="56445"/>
                    <a:pt x="10518" y="56445"/>
                  </a:cubicBezTo>
                  <a:cubicBezTo>
                    <a:pt x="8937" y="73132"/>
                    <a:pt x="24834" y="80397"/>
                    <a:pt x="30974" y="79698"/>
                  </a:cubicBezTo>
                  <a:cubicBezTo>
                    <a:pt x="36232" y="79120"/>
                    <a:pt x="41278" y="76750"/>
                    <a:pt x="43436" y="72190"/>
                  </a:cubicBezTo>
                  <a:cubicBezTo>
                    <a:pt x="43679" y="71704"/>
                    <a:pt x="43862" y="71187"/>
                    <a:pt x="44014" y="70640"/>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5"/>
            <p:cNvSpPr/>
            <p:nvPr/>
          </p:nvSpPr>
          <p:spPr>
            <a:xfrm>
              <a:off x="1756003" y="2981425"/>
              <a:ext cx="1019109" cy="892068"/>
            </a:xfrm>
            <a:custGeom>
              <a:avLst/>
              <a:gdLst/>
              <a:ahLst/>
              <a:cxnLst/>
              <a:rect l="l" t="t" r="r" b="b"/>
              <a:pathLst>
                <a:path w="31795" h="26375" extrusionOk="0">
                  <a:moveTo>
                    <a:pt x="11890" y="6252"/>
                  </a:moveTo>
                  <a:cubicBezTo>
                    <a:pt x="14150" y="6252"/>
                    <a:pt x="16871" y="7355"/>
                    <a:pt x="19211" y="9419"/>
                  </a:cubicBezTo>
                  <a:cubicBezTo>
                    <a:pt x="23102" y="12824"/>
                    <a:pt x="24469" y="17596"/>
                    <a:pt x="22311" y="20058"/>
                  </a:cubicBezTo>
                  <a:cubicBezTo>
                    <a:pt x="22220" y="20179"/>
                    <a:pt x="22099" y="20271"/>
                    <a:pt x="22007" y="20362"/>
                  </a:cubicBezTo>
                  <a:cubicBezTo>
                    <a:pt x="21916" y="20483"/>
                    <a:pt x="21825" y="20605"/>
                    <a:pt x="21734" y="20726"/>
                  </a:cubicBezTo>
                  <a:cubicBezTo>
                    <a:pt x="20871" y="21685"/>
                    <a:pt x="19588" y="22148"/>
                    <a:pt x="18113" y="22148"/>
                  </a:cubicBezTo>
                  <a:cubicBezTo>
                    <a:pt x="15847" y="22148"/>
                    <a:pt x="13130" y="21056"/>
                    <a:pt x="10791" y="18994"/>
                  </a:cubicBezTo>
                  <a:cubicBezTo>
                    <a:pt x="6931" y="15559"/>
                    <a:pt x="5533" y="10787"/>
                    <a:pt x="7691" y="8355"/>
                  </a:cubicBezTo>
                  <a:cubicBezTo>
                    <a:pt x="7813" y="8234"/>
                    <a:pt x="7904" y="8143"/>
                    <a:pt x="8025" y="8021"/>
                  </a:cubicBezTo>
                  <a:cubicBezTo>
                    <a:pt x="8117" y="7930"/>
                    <a:pt x="8177" y="7808"/>
                    <a:pt x="8299" y="7687"/>
                  </a:cubicBezTo>
                  <a:cubicBezTo>
                    <a:pt x="9149" y="6717"/>
                    <a:pt x="10422" y="6252"/>
                    <a:pt x="11890" y="6252"/>
                  </a:cubicBezTo>
                  <a:close/>
                  <a:moveTo>
                    <a:pt x="10029" y="1"/>
                  </a:moveTo>
                  <a:cubicBezTo>
                    <a:pt x="7476" y="1"/>
                    <a:pt x="5258" y="809"/>
                    <a:pt x="3770" y="2489"/>
                  </a:cubicBezTo>
                  <a:cubicBezTo>
                    <a:pt x="1" y="6744"/>
                    <a:pt x="2402" y="14982"/>
                    <a:pt x="9089" y="20878"/>
                  </a:cubicBezTo>
                  <a:cubicBezTo>
                    <a:pt x="13157" y="24468"/>
                    <a:pt x="17872" y="26374"/>
                    <a:pt x="21789" y="26374"/>
                  </a:cubicBezTo>
                  <a:cubicBezTo>
                    <a:pt x="24339" y="26374"/>
                    <a:pt x="26551" y="25566"/>
                    <a:pt x="28026" y="23888"/>
                  </a:cubicBezTo>
                  <a:cubicBezTo>
                    <a:pt x="31795" y="19632"/>
                    <a:pt x="29394" y="11395"/>
                    <a:pt x="22706" y="5468"/>
                  </a:cubicBezTo>
                  <a:cubicBezTo>
                    <a:pt x="18641" y="1899"/>
                    <a:pt x="13942" y="1"/>
                    <a:pt x="10029" y="1"/>
                  </a:cubicBezTo>
                  <a:close/>
                </a:path>
              </a:pathLst>
            </a:custGeom>
            <a:solidFill>
              <a:srgbClr val="FF111E"/>
            </a:solidFill>
            <a:ln w="28575" cap="flat" cmpd="sng">
              <a:solidFill>
                <a:srgbClr val="FF11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grpSp>
        <p:nvGrpSpPr>
          <p:cNvPr id="232" name="Google Shape;232;p32"/>
          <p:cNvGrpSpPr/>
          <p:nvPr/>
        </p:nvGrpSpPr>
        <p:grpSpPr>
          <a:xfrm>
            <a:off x="2305050" y="981027"/>
            <a:ext cx="5562600" cy="2123373"/>
            <a:chOff x="2305050" y="981027"/>
            <a:chExt cx="5562600" cy="2123373"/>
          </a:xfrm>
        </p:grpSpPr>
        <p:sp>
          <p:nvSpPr>
            <p:cNvPr id="233" name="Google Shape;233;p32"/>
            <p:cNvSpPr/>
            <p:nvPr/>
          </p:nvSpPr>
          <p:spPr>
            <a:xfrm rot="10800000" flipH="1">
              <a:off x="2305050" y="2667000"/>
              <a:ext cx="2019300" cy="437400"/>
            </a:xfrm>
            <a:prstGeom prst="snip1Rect">
              <a:avLst>
                <a:gd name="adj" fmla="val 47908"/>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2"/>
            <p:cNvSpPr/>
            <p:nvPr/>
          </p:nvSpPr>
          <p:spPr>
            <a:xfrm>
              <a:off x="3857625" y="1333500"/>
              <a:ext cx="2419500" cy="1400100"/>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32"/>
            <p:cNvGrpSpPr/>
            <p:nvPr/>
          </p:nvGrpSpPr>
          <p:grpSpPr>
            <a:xfrm>
              <a:off x="5119110" y="1487623"/>
              <a:ext cx="985225" cy="159625"/>
              <a:chOff x="5119110" y="1487623"/>
              <a:chExt cx="985225" cy="159625"/>
            </a:xfrm>
          </p:grpSpPr>
          <p:sp>
            <p:nvSpPr>
              <p:cNvPr id="236" name="Google Shape;236;p32"/>
              <p:cNvSpPr/>
              <p:nvPr/>
            </p:nvSpPr>
            <p:spPr>
              <a:xfrm>
                <a:off x="5121579" y="1490733"/>
                <a:ext cx="554660" cy="15367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p:nvPr/>
            </p:nvSpPr>
            <p:spPr>
              <a:xfrm>
                <a:off x="5119110" y="1487623"/>
                <a:ext cx="985225" cy="159625"/>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32"/>
            <p:cNvSpPr/>
            <p:nvPr/>
          </p:nvSpPr>
          <p:spPr>
            <a:xfrm rot="10800000">
              <a:off x="6381750" y="1981200"/>
              <a:ext cx="1485900" cy="549900"/>
            </a:xfrm>
            <a:prstGeom prst="snip1Rect">
              <a:avLst>
                <a:gd name="adj" fmla="val 50000"/>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p:nvPr/>
          </p:nvSpPr>
          <p:spPr>
            <a:xfrm>
              <a:off x="6229350" y="981075"/>
              <a:ext cx="1447800" cy="895200"/>
            </a:xfrm>
            <a:prstGeom prst="snip1Rect">
              <a:avLst>
                <a:gd name="adj" fmla="val 28728"/>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 name="Google Shape;240;p32"/>
            <p:cNvGrpSpPr/>
            <p:nvPr/>
          </p:nvGrpSpPr>
          <p:grpSpPr>
            <a:xfrm>
              <a:off x="2579415" y="2805886"/>
              <a:ext cx="1390502" cy="159625"/>
              <a:chOff x="2729615" y="2805898"/>
              <a:chExt cx="1390502" cy="159625"/>
            </a:xfrm>
          </p:grpSpPr>
          <p:sp>
            <p:nvSpPr>
              <p:cNvPr id="241" name="Google Shape;241;p32"/>
              <p:cNvSpPr/>
              <p:nvPr/>
            </p:nvSpPr>
            <p:spPr>
              <a:xfrm>
                <a:off x="2733100" y="2809008"/>
                <a:ext cx="782822" cy="15367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2"/>
              <p:cNvSpPr/>
              <p:nvPr/>
            </p:nvSpPr>
            <p:spPr>
              <a:xfrm>
                <a:off x="2729615" y="2805898"/>
                <a:ext cx="1390502" cy="159625"/>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32"/>
            <p:cNvGrpSpPr/>
            <p:nvPr/>
          </p:nvGrpSpPr>
          <p:grpSpPr>
            <a:xfrm>
              <a:off x="6814831" y="2164979"/>
              <a:ext cx="791174" cy="180119"/>
              <a:chOff x="1209923" y="3788465"/>
              <a:chExt cx="1315116" cy="299400"/>
            </a:xfrm>
          </p:grpSpPr>
          <p:sp>
            <p:nvSpPr>
              <p:cNvPr id="244" name="Google Shape;244;p32"/>
              <p:cNvSpPr/>
              <p:nvPr/>
            </p:nvSpPr>
            <p:spPr>
              <a:xfrm>
                <a:off x="1209923"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2"/>
              <p:cNvSpPr/>
              <p:nvPr/>
            </p:nvSpPr>
            <p:spPr>
              <a:xfrm>
                <a:off x="1713905"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32"/>
            <p:cNvGrpSpPr/>
            <p:nvPr/>
          </p:nvGrpSpPr>
          <p:grpSpPr>
            <a:xfrm>
              <a:off x="4008873" y="1487623"/>
              <a:ext cx="985225" cy="159625"/>
              <a:chOff x="4008873" y="1487623"/>
              <a:chExt cx="985225" cy="159625"/>
            </a:xfrm>
          </p:grpSpPr>
          <p:sp>
            <p:nvSpPr>
              <p:cNvPr id="248" name="Google Shape;248;p32"/>
              <p:cNvSpPr/>
              <p:nvPr/>
            </p:nvSpPr>
            <p:spPr>
              <a:xfrm>
                <a:off x="4011342" y="1490733"/>
                <a:ext cx="554660" cy="15367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2"/>
              <p:cNvSpPr/>
              <p:nvPr/>
            </p:nvSpPr>
            <p:spPr>
              <a:xfrm>
                <a:off x="4008873" y="1487623"/>
                <a:ext cx="985225" cy="159625"/>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2"/>
            <p:cNvGrpSpPr/>
            <p:nvPr/>
          </p:nvGrpSpPr>
          <p:grpSpPr>
            <a:xfrm>
              <a:off x="3890083" y="981027"/>
              <a:ext cx="2231039" cy="193241"/>
              <a:chOff x="3890083" y="981027"/>
              <a:chExt cx="2231039" cy="193241"/>
            </a:xfrm>
          </p:grpSpPr>
          <p:sp>
            <p:nvSpPr>
              <p:cNvPr id="251" name="Google Shape;251;p32"/>
              <p:cNvSpPr/>
              <p:nvPr/>
            </p:nvSpPr>
            <p:spPr>
              <a:xfrm>
                <a:off x="3890083" y="981027"/>
                <a:ext cx="94190" cy="193241"/>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2"/>
              <p:cNvSpPr/>
              <p:nvPr/>
            </p:nvSpPr>
            <p:spPr>
              <a:xfrm>
                <a:off x="4015778" y="981027"/>
                <a:ext cx="94190" cy="193241"/>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2"/>
              <p:cNvSpPr/>
              <p:nvPr/>
            </p:nvSpPr>
            <p:spPr>
              <a:xfrm>
                <a:off x="4141473" y="981027"/>
                <a:ext cx="94190" cy="193241"/>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2"/>
              <p:cNvSpPr/>
              <p:nvPr/>
            </p:nvSpPr>
            <p:spPr>
              <a:xfrm>
                <a:off x="4267168" y="981027"/>
                <a:ext cx="94201" cy="193241"/>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2"/>
              <p:cNvSpPr/>
              <p:nvPr/>
            </p:nvSpPr>
            <p:spPr>
              <a:xfrm>
                <a:off x="4392874" y="981027"/>
                <a:ext cx="94190" cy="193170"/>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2"/>
              <p:cNvSpPr/>
              <p:nvPr/>
            </p:nvSpPr>
            <p:spPr>
              <a:xfrm>
                <a:off x="4518570" y="981027"/>
                <a:ext cx="94190" cy="193241"/>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2"/>
              <p:cNvSpPr/>
              <p:nvPr/>
            </p:nvSpPr>
            <p:spPr>
              <a:xfrm>
                <a:off x="4644265" y="981027"/>
                <a:ext cx="94190" cy="193241"/>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2"/>
              <p:cNvSpPr/>
              <p:nvPr/>
            </p:nvSpPr>
            <p:spPr>
              <a:xfrm>
                <a:off x="4769960" y="981027"/>
                <a:ext cx="94201" cy="193241"/>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2"/>
              <p:cNvSpPr/>
              <p:nvPr/>
            </p:nvSpPr>
            <p:spPr>
              <a:xfrm>
                <a:off x="4895666" y="981027"/>
                <a:ext cx="94190" cy="193170"/>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2"/>
              <p:cNvSpPr/>
              <p:nvPr/>
            </p:nvSpPr>
            <p:spPr>
              <a:xfrm>
                <a:off x="5021361" y="981027"/>
                <a:ext cx="94190" cy="193241"/>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2"/>
              <p:cNvSpPr/>
              <p:nvPr/>
            </p:nvSpPr>
            <p:spPr>
              <a:xfrm>
                <a:off x="5147056" y="981027"/>
                <a:ext cx="94190" cy="193170"/>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2"/>
              <p:cNvSpPr/>
              <p:nvPr/>
            </p:nvSpPr>
            <p:spPr>
              <a:xfrm>
                <a:off x="5272751" y="981027"/>
                <a:ext cx="94190" cy="193241"/>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2"/>
              <p:cNvSpPr/>
              <p:nvPr/>
            </p:nvSpPr>
            <p:spPr>
              <a:xfrm>
                <a:off x="5398446" y="981027"/>
                <a:ext cx="94190" cy="193241"/>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2"/>
              <p:cNvSpPr/>
              <p:nvPr/>
            </p:nvSpPr>
            <p:spPr>
              <a:xfrm>
                <a:off x="5524141" y="981027"/>
                <a:ext cx="94190" cy="193241"/>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2"/>
              <p:cNvSpPr/>
              <p:nvPr/>
            </p:nvSpPr>
            <p:spPr>
              <a:xfrm>
                <a:off x="5649836" y="981027"/>
                <a:ext cx="94190" cy="193241"/>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2"/>
              <p:cNvSpPr/>
              <p:nvPr/>
            </p:nvSpPr>
            <p:spPr>
              <a:xfrm>
                <a:off x="5775531" y="981027"/>
                <a:ext cx="94190" cy="193241"/>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2"/>
              <p:cNvSpPr/>
              <p:nvPr/>
            </p:nvSpPr>
            <p:spPr>
              <a:xfrm>
                <a:off x="5901226" y="981027"/>
                <a:ext cx="94190" cy="193170"/>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2"/>
              <p:cNvSpPr/>
              <p:nvPr/>
            </p:nvSpPr>
            <p:spPr>
              <a:xfrm>
                <a:off x="6026921" y="981027"/>
                <a:ext cx="94201" cy="193241"/>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269;p32"/>
            <p:cNvGrpSpPr/>
            <p:nvPr/>
          </p:nvGrpSpPr>
          <p:grpSpPr>
            <a:xfrm>
              <a:off x="6782676" y="1258577"/>
              <a:ext cx="341136" cy="340204"/>
              <a:chOff x="3269875" y="3210400"/>
              <a:chExt cx="484500" cy="483175"/>
            </a:xfrm>
          </p:grpSpPr>
          <p:sp>
            <p:nvSpPr>
              <p:cNvPr id="270" name="Google Shape;270;p32"/>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1" name="Google Shape;271;p32"/>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
        <p:nvSpPr>
          <p:cNvPr id="272" name="Google Shape;272;p32"/>
          <p:cNvSpPr/>
          <p:nvPr/>
        </p:nvSpPr>
        <p:spPr>
          <a:xfrm>
            <a:off x="5658409" y="2943767"/>
            <a:ext cx="549900" cy="54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2"/>
          <p:cNvSpPr txBox="1">
            <a:spLocks noGrp="1"/>
          </p:cNvSpPr>
          <p:nvPr>
            <p:ph type="title" idx="6"/>
          </p:nvPr>
        </p:nvSpPr>
        <p:spPr>
          <a:xfrm>
            <a:off x="5620550" y="3000025"/>
            <a:ext cx="616500" cy="43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274" name="Google Shape;274;p32"/>
          <p:cNvSpPr/>
          <p:nvPr/>
        </p:nvSpPr>
        <p:spPr>
          <a:xfrm>
            <a:off x="3420034" y="1669892"/>
            <a:ext cx="549900" cy="54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2"/>
          <p:cNvSpPr txBox="1">
            <a:spLocks noGrp="1"/>
          </p:cNvSpPr>
          <p:nvPr>
            <p:ph type="title" idx="5"/>
          </p:nvPr>
        </p:nvSpPr>
        <p:spPr>
          <a:xfrm>
            <a:off x="3386725" y="1726138"/>
            <a:ext cx="616500" cy="43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276" name="Google Shape;276;p32"/>
          <p:cNvSpPr/>
          <p:nvPr/>
        </p:nvSpPr>
        <p:spPr>
          <a:xfrm>
            <a:off x="1744996" y="3210467"/>
            <a:ext cx="549900" cy="54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2"/>
          <p:cNvSpPr txBox="1">
            <a:spLocks noGrp="1"/>
          </p:cNvSpPr>
          <p:nvPr>
            <p:ph type="title" idx="4"/>
          </p:nvPr>
        </p:nvSpPr>
        <p:spPr>
          <a:xfrm>
            <a:off x="1711700" y="3266725"/>
            <a:ext cx="616500" cy="43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278" name="Google Shape;278;p32"/>
          <p:cNvSpPr txBox="1">
            <a:spLocks noGrp="1"/>
          </p:cNvSpPr>
          <p:nvPr>
            <p:ph type="title"/>
          </p:nvPr>
        </p:nvSpPr>
        <p:spPr>
          <a:xfrm rot="-5400000">
            <a:off x="-1129247" y="2043709"/>
            <a:ext cx="4062000" cy="1031417"/>
          </a:xfrm>
          <a:prstGeom prst="rect">
            <a:avLst/>
          </a:prstGeom>
        </p:spPr>
        <p:txBody>
          <a:bodyPr spcFirstLastPara="1" wrap="square" lIns="91425" tIns="91425" rIns="91425" bIns="91425" anchor="t" anchorCtr="0">
            <a:noAutofit/>
          </a:bodyPr>
          <a:lstStyle/>
          <a:p>
            <a:pPr algn="ctr"/>
            <a:r>
              <a:rPr lang="en-US" b="1" dirty="0"/>
              <a:t>preparation for machine learning</a:t>
            </a:r>
          </a:p>
        </p:txBody>
      </p:sp>
      <p:sp>
        <p:nvSpPr>
          <p:cNvPr id="279" name="Google Shape;279;p32"/>
          <p:cNvSpPr txBox="1">
            <a:spLocks noGrp="1"/>
          </p:cNvSpPr>
          <p:nvPr>
            <p:ph type="body" idx="1"/>
          </p:nvPr>
        </p:nvSpPr>
        <p:spPr>
          <a:xfrm>
            <a:off x="2294896" y="3290608"/>
            <a:ext cx="2222100" cy="804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Convart the catigorical data to numeric data by labolEncoder</a:t>
            </a:r>
            <a:endParaRPr dirty="0"/>
          </a:p>
        </p:txBody>
      </p:sp>
      <p:sp>
        <p:nvSpPr>
          <p:cNvPr id="280" name="Google Shape;280;p32"/>
          <p:cNvSpPr txBox="1">
            <a:spLocks noGrp="1"/>
          </p:cNvSpPr>
          <p:nvPr>
            <p:ph type="body" idx="2"/>
          </p:nvPr>
        </p:nvSpPr>
        <p:spPr>
          <a:xfrm>
            <a:off x="3969946" y="1754817"/>
            <a:ext cx="2224200" cy="804600"/>
          </a:xfrm>
          <a:prstGeom prst="rect">
            <a:avLst/>
          </a:prstGeom>
        </p:spPr>
        <p:txBody>
          <a:bodyPr spcFirstLastPara="1" wrap="square" lIns="91425" tIns="91425" rIns="91425" bIns="91425" anchor="t" anchorCtr="0">
            <a:noAutofit/>
          </a:bodyPr>
          <a:lstStyle/>
          <a:p>
            <a:pPr marL="0" indent="0">
              <a:spcAft>
                <a:spcPts val="1600"/>
              </a:spcAft>
              <a:buNone/>
            </a:pPr>
            <a:r>
              <a:rPr lang="en-US" b="1" dirty="0"/>
              <a:t>Split data to train and test</a:t>
            </a:r>
          </a:p>
          <a:p>
            <a:pPr marL="0" lvl="0" indent="0" algn="ctr" rtl="0">
              <a:spcBef>
                <a:spcPts val="0"/>
              </a:spcBef>
              <a:spcAft>
                <a:spcPts val="1600"/>
              </a:spcAft>
              <a:buNone/>
            </a:pPr>
            <a:endParaRPr dirty="0"/>
          </a:p>
        </p:txBody>
      </p:sp>
      <p:sp>
        <p:nvSpPr>
          <p:cNvPr id="281" name="Google Shape;281;p32"/>
          <p:cNvSpPr txBox="1">
            <a:spLocks noGrp="1"/>
          </p:cNvSpPr>
          <p:nvPr>
            <p:ph type="body" idx="3"/>
          </p:nvPr>
        </p:nvSpPr>
        <p:spPr>
          <a:xfrm>
            <a:off x="6208321" y="3035499"/>
            <a:ext cx="2222100" cy="801300"/>
          </a:xfrm>
          <a:prstGeom prst="rect">
            <a:avLst/>
          </a:prstGeom>
        </p:spPr>
        <p:txBody>
          <a:bodyPr spcFirstLastPara="1" wrap="square" lIns="91425" tIns="91425" rIns="91425" bIns="91425" anchor="t" anchorCtr="0">
            <a:noAutofit/>
          </a:bodyPr>
          <a:lstStyle/>
          <a:p>
            <a:pPr marL="0" indent="0">
              <a:spcAft>
                <a:spcPts val="1600"/>
              </a:spcAft>
              <a:buNone/>
            </a:pPr>
            <a:r>
              <a:rPr lang="en-US" b="1" dirty="0"/>
              <a:t>Feature scaling and modeling</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797"/>
        <p:cNvGrpSpPr/>
        <p:nvPr/>
      </p:nvGrpSpPr>
      <p:grpSpPr>
        <a:xfrm>
          <a:off x="0" y="0"/>
          <a:ext cx="0" cy="0"/>
          <a:chOff x="0" y="0"/>
          <a:chExt cx="0" cy="0"/>
        </a:xfrm>
      </p:grpSpPr>
      <p:sp>
        <p:nvSpPr>
          <p:cNvPr id="4798" name="Google Shape;4798;p54"/>
          <p:cNvSpPr/>
          <p:nvPr/>
        </p:nvSpPr>
        <p:spPr>
          <a:xfrm>
            <a:off x="5549378" y="1190055"/>
            <a:ext cx="1758600" cy="1758600"/>
          </a:xfrm>
          <a:prstGeom prst="snip1Rect">
            <a:avLst>
              <a:gd name="adj" fmla="val 16667"/>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4"/>
          <p:cNvSpPr/>
          <p:nvPr/>
        </p:nvSpPr>
        <p:spPr>
          <a:xfrm>
            <a:off x="2606446" y="1179880"/>
            <a:ext cx="1758600" cy="1758600"/>
          </a:xfrm>
          <a:prstGeom prst="snip1Rect">
            <a:avLst>
              <a:gd name="adj" fmla="val 16667"/>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4"/>
          <p:cNvSpPr txBox="1">
            <a:spLocks noGrp="1"/>
          </p:cNvSpPr>
          <p:nvPr>
            <p:ph type="title"/>
          </p:nvPr>
        </p:nvSpPr>
        <p:spPr>
          <a:xfrm rot="-5400000">
            <a:off x="-1083925" y="2324075"/>
            <a:ext cx="40725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sp>
        <p:nvSpPr>
          <p:cNvPr id="4801" name="Google Shape;4801;p54"/>
          <p:cNvSpPr txBox="1">
            <a:spLocks noGrp="1"/>
          </p:cNvSpPr>
          <p:nvPr>
            <p:ph type="subTitle" idx="1"/>
          </p:nvPr>
        </p:nvSpPr>
        <p:spPr>
          <a:xfrm>
            <a:off x="5297249" y="3055266"/>
            <a:ext cx="2463000" cy="429946"/>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b="0" dirty="0">
                <a:latin typeface="Orbitron Medium"/>
                <a:ea typeface="Orbitron Medium"/>
                <a:cs typeface="Orbitron Medium"/>
                <a:sym typeface="Orbitron Medium"/>
              </a:rPr>
              <a:t>Epsilon Al</a:t>
            </a:r>
            <a:endParaRPr b="0" dirty="0">
              <a:latin typeface="Orbitron Medium"/>
              <a:ea typeface="Orbitron Medium"/>
              <a:cs typeface="Orbitron Medium"/>
              <a:sym typeface="Orbitron Medium"/>
            </a:endParaRPr>
          </a:p>
        </p:txBody>
      </p:sp>
      <p:sp>
        <p:nvSpPr>
          <p:cNvPr id="4802" name="Google Shape;4802;p54"/>
          <p:cNvSpPr txBox="1">
            <a:spLocks noGrp="1"/>
          </p:cNvSpPr>
          <p:nvPr>
            <p:ph type="body" idx="2"/>
          </p:nvPr>
        </p:nvSpPr>
        <p:spPr>
          <a:xfrm>
            <a:off x="5274242" y="3485212"/>
            <a:ext cx="26154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Computer Training School</a:t>
            </a:r>
            <a:endParaRPr dirty="0"/>
          </a:p>
        </p:txBody>
      </p:sp>
      <p:sp>
        <p:nvSpPr>
          <p:cNvPr id="4803" name="Google Shape;4803;p54"/>
          <p:cNvSpPr txBox="1">
            <a:spLocks noGrp="1"/>
          </p:cNvSpPr>
          <p:nvPr>
            <p:ph type="subTitle" idx="3"/>
          </p:nvPr>
        </p:nvSpPr>
        <p:spPr>
          <a:xfrm>
            <a:off x="2254246" y="3060886"/>
            <a:ext cx="2463000" cy="475921"/>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0" dirty="0">
                <a:latin typeface="Orbitron Medium"/>
                <a:ea typeface="Orbitron Medium"/>
                <a:cs typeface="Orbitron Medium"/>
                <a:sym typeface="Orbitron Medium"/>
              </a:rPr>
              <a:t>ENG. AbdElrhman</a:t>
            </a:r>
            <a:endParaRPr b="0" dirty="0">
              <a:latin typeface="Orbitron Medium"/>
              <a:ea typeface="Orbitron Medium"/>
              <a:cs typeface="Orbitron Medium"/>
              <a:sym typeface="Orbitron Medium"/>
            </a:endParaRPr>
          </a:p>
        </p:txBody>
      </p:sp>
      <p:sp>
        <p:nvSpPr>
          <p:cNvPr id="4804" name="Google Shape;4804;p54"/>
          <p:cNvSpPr txBox="1">
            <a:spLocks noGrp="1"/>
          </p:cNvSpPr>
          <p:nvPr>
            <p:ph type="body" idx="4"/>
          </p:nvPr>
        </p:nvSpPr>
        <p:spPr>
          <a:xfrm>
            <a:off x="2154646" y="3485212"/>
            <a:ext cx="26622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DATA SCIENCE INSTRUCTOR </a:t>
            </a:r>
            <a:endParaRPr dirty="0"/>
          </a:p>
          <a:p>
            <a:pPr marL="0" lvl="0" indent="0" algn="ctr" rtl="0">
              <a:spcBef>
                <a:spcPts val="1600"/>
              </a:spcBef>
              <a:spcAft>
                <a:spcPts val="1600"/>
              </a:spcAft>
              <a:buNone/>
            </a:pPr>
            <a:endParaRPr dirty="0"/>
          </a:p>
        </p:txBody>
      </p:sp>
      <p:pic>
        <p:nvPicPr>
          <p:cNvPr id="4805" name="Google Shape;4805;p54"/>
          <p:cNvPicPr preferRelativeResize="0"/>
          <p:nvPr/>
        </p:nvPicPr>
        <p:blipFill>
          <a:blip r:embed="rId3">
            <a:alphaModFix/>
          </a:blip>
          <a:stretch>
            <a:fillRect/>
          </a:stretch>
        </p:blipFill>
        <p:spPr>
          <a:xfrm>
            <a:off x="2792813" y="1366243"/>
            <a:ext cx="1385866" cy="1385872"/>
          </a:xfrm>
          <a:prstGeom prst="rect">
            <a:avLst/>
          </a:prstGeom>
          <a:noFill/>
          <a:ln>
            <a:noFill/>
          </a:ln>
        </p:spPr>
      </p:pic>
      <p:pic>
        <p:nvPicPr>
          <p:cNvPr id="4806" name="Google Shape;4806;p54"/>
          <p:cNvPicPr preferRelativeResize="0"/>
          <p:nvPr/>
        </p:nvPicPr>
        <p:blipFill>
          <a:blip r:embed="rId4">
            <a:alphaModFix/>
          </a:blip>
          <a:stretch>
            <a:fillRect/>
          </a:stretch>
        </p:blipFill>
        <p:spPr>
          <a:xfrm>
            <a:off x="5735745" y="1366243"/>
            <a:ext cx="1385866" cy="138587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1"/>
          <p:cNvSpPr txBox="1">
            <a:spLocks noGrp="1"/>
          </p:cNvSpPr>
          <p:nvPr>
            <p:ph type="title"/>
          </p:nvPr>
        </p:nvSpPr>
        <p:spPr>
          <a:xfrm rot="-5400000">
            <a:off x="-1083925" y="2336725"/>
            <a:ext cx="4053900" cy="4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About the data</a:t>
            </a:r>
            <a:endParaRPr dirty="0"/>
          </a:p>
        </p:txBody>
      </p:sp>
      <p:sp>
        <p:nvSpPr>
          <p:cNvPr id="199" name="Google Shape;199;p31"/>
          <p:cNvSpPr txBox="1">
            <a:spLocks noGrp="1"/>
          </p:cNvSpPr>
          <p:nvPr>
            <p:ph type="body" idx="1"/>
          </p:nvPr>
        </p:nvSpPr>
        <p:spPr>
          <a:xfrm>
            <a:off x="3041025" y="2940125"/>
            <a:ext cx="3858900" cy="16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This dataset consists of data collected as a part of a survey among gamers worldwide. The questionnaire asked questions that psychologists generally ask people who are prone to anxiety, social phobia, and less to no life satisfaction</a:t>
            </a:r>
            <a:endParaRPr dirty="0"/>
          </a:p>
        </p:txBody>
      </p:sp>
      <p:grpSp>
        <p:nvGrpSpPr>
          <p:cNvPr id="200" name="Google Shape;200;p31"/>
          <p:cNvGrpSpPr/>
          <p:nvPr/>
        </p:nvGrpSpPr>
        <p:grpSpPr>
          <a:xfrm rot="735597">
            <a:off x="4915903" y="735903"/>
            <a:ext cx="3389855" cy="2045304"/>
            <a:chOff x="305750" y="840725"/>
            <a:chExt cx="2242450" cy="1367825"/>
          </a:xfrm>
        </p:grpSpPr>
        <p:sp>
          <p:nvSpPr>
            <p:cNvPr id="201" name="Google Shape;201;p31"/>
            <p:cNvSpPr/>
            <p:nvPr/>
          </p:nvSpPr>
          <p:spPr>
            <a:xfrm>
              <a:off x="305750" y="840725"/>
              <a:ext cx="2242450" cy="1367825"/>
            </a:xfrm>
            <a:custGeom>
              <a:avLst/>
              <a:gdLst/>
              <a:ahLst/>
              <a:cxnLst/>
              <a:rect l="l" t="t" r="r" b="b"/>
              <a:pathLst>
                <a:path w="89698" h="54713" fill="none" extrusionOk="0">
                  <a:moveTo>
                    <a:pt x="82525" y="12159"/>
                  </a:moveTo>
                  <a:cubicBezTo>
                    <a:pt x="82433" y="11217"/>
                    <a:pt x="82251" y="10335"/>
                    <a:pt x="82008" y="9454"/>
                  </a:cubicBezTo>
                  <a:lnTo>
                    <a:pt x="82008" y="9454"/>
                  </a:lnTo>
                  <a:lnTo>
                    <a:pt x="82008" y="9454"/>
                  </a:lnTo>
                  <a:cubicBezTo>
                    <a:pt x="80579" y="4894"/>
                    <a:pt x="76780" y="1368"/>
                    <a:pt x="72038" y="365"/>
                  </a:cubicBezTo>
                  <a:lnTo>
                    <a:pt x="72038" y="365"/>
                  </a:lnTo>
                  <a:cubicBezTo>
                    <a:pt x="72038" y="365"/>
                    <a:pt x="72038" y="365"/>
                    <a:pt x="72038" y="335"/>
                  </a:cubicBezTo>
                  <a:cubicBezTo>
                    <a:pt x="71126" y="153"/>
                    <a:pt x="70214" y="61"/>
                    <a:pt x="69272" y="61"/>
                  </a:cubicBezTo>
                  <a:cubicBezTo>
                    <a:pt x="69090" y="61"/>
                    <a:pt x="68877" y="61"/>
                    <a:pt x="68695" y="92"/>
                  </a:cubicBezTo>
                  <a:cubicBezTo>
                    <a:pt x="65533" y="1"/>
                    <a:pt x="60548" y="274"/>
                    <a:pt x="55168" y="2250"/>
                  </a:cubicBezTo>
                  <a:cubicBezTo>
                    <a:pt x="51612" y="3527"/>
                    <a:pt x="47965" y="3922"/>
                    <a:pt x="44834" y="3922"/>
                  </a:cubicBezTo>
                  <a:cubicBezTo>
                    <a:pt x="41703" y="3922"/>
                    <a:pt x="38056" y="3527"/>
                    <a:pt x="34530" y="2250"/>
                  </a:cubicBezTo>
                  <a:cubicBezTo>
                    <a:pt x="29150" y="274"/>
                    <a:pt x="24134" y="1"/>
                    <a:pt x="20973" y="92"/>
                  </a:cubicBezTo>
                  <a:cubicBezTo>
                    <a:pt x="20791" y="61"/>
                    <a:pt x="20609" y="61"/>
                    <a:pt x="20396" y="61"/>
                  </a:cubicBezTo>
                  <a:cubicBezTo>
                    <a:pt x="19453" y="61"/>
                    <a:pt x="18542" y="153"/>
                    <a:pt x="17660" y="335"/>
                  </a:cubicBezTo>
                  <a:cubicBezTo>
                    <a:pt x="17630" y="335"/>
                    <a:pt x="17630" y="365"/>
                    <a:pt x="17630" y="365"/>
                  </a:cubicBezTo>
                  <a:lnTo>
                    <a:pt x="17630" y="365"/>
                  </a:lnTo>
                  <a:cubicBezTo>
                    <a:pt x="12888" y="1368"/>
                    <a:pt x="9089" y="4894"/>
                    <a:pt x="7690" y="9454"/>
                  </a:cubicBezTo>
                  <a:lnTo>
                    <a:pt x="7690" y="9454"/>
                  </a:lnTo>
                  <a:lnTo>
                    <a:pt x="7690" y="9454"/>
                  </a:lnTo>
                  <a:cubicBezTo>
                    <a:pt x="7417" y="10335"/>
                    <a:pt x="7234" y="11217"/>
                    <a:pt x="7143" y="12159"/>
                  </a:cubicBezTo>
                  <a:cubicBezTo>
                    <a:pt x="5350" y="21916"/>
                    <a:pt x="0" y="54713"/>
                    <a:pt x="10639" y="53558"/>
                  </a:cubicBezTo>
                  <a:cubicBezTo>
                    <a:pt x="17630" y="52798"/>
                    <a:pt x="22827" y="44956"/>
                    <a:pt x="26080" y="38208"/>
                  </a:cubicBezTo>
                  <a:cubicBezTo>
                    <a:pt x="27569" y="39150"/>
                    <a:pt x="29362" y="39697"/>
                    <a:pt x="31277" y="39697"/>
                  </a:cubicBezTo>
                  <a:cubicBezTo>
                    <a:pt x="35320" y="39697"/>
                    <a:pt x="38785" y="37235"/>
                    <a:pt x="40275" y="33740"/>
                  </a:cubicBezTo>
                  <a:cubicBezTo>
                    <a:pt x="42767" y="32433"/>
                    <a:pt x="44834" y="32372"/>
                    <a:pt x="44834" y="32372"/>
                  </a:cubicBezTo>
                  <a:cubicBezTo>
                    <a:pt x="44834" y="32372"/>
                    <a:pt x="46901" y="32433"/>
                    <a:pt x="49424" y="33740"/>
                  </a:cubicBezTo>
                  <a:cubicBezTo>
                    <a:pt x="50883" y="37235"/>
                    <a:pt x="54348" y="39697"/>
                    <a:pt x="58421" y="39697"/>
                  </a:cubicBezTo>
                  <a:cubicBezTo>
                    <a:pt x="60305" y="39697"/>
                    <a:pt x="62099" y="39150"/>
                    <a:pt x="63618" y="38208"/>
                  </a:cubicBezTo>
                  <a:cubicBezTo>
                    <a:pt x="66840" y="44956"/>
                    <a:pt x="72038" y="52798"/>
                    <a:pt x="79029" y="53558"/>
                  </a:cubicBezTo>
                  <a:cubicBezTo>
                    <a:pt x="89698" y="54713"/>
                    <a:pt x="84348" y="21916"/>
                    <a:pt x="82525" y="12159"/>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991175" y="1545900"/>
              <a:ext cx="219625" cy="220400"/>
            </a:xfrm>
            <a:custGeom>
              <a:avLst/>
              <a:gdLst/>
              <a:ahLst/>
              <a:cxnLst/>
              <a:rect l="l" t="t" r="r" b="b"/>
              <a:pathLst>
                <a:path w="8785" h="8816" extrusionOk="0">
                  <a:moveTo>
                    <a:pt x="4377" y="1"/>
                  </a:moveTo>
                  <a:cubicBezTo>
                    <a:pt x="1976" y="1"/>
                    <a:pt x="0" y="1976"/>
                    <a:pt x="0" y="4408"/>
                  </a:cubicBezTo>
                  <a:cubicBezTo>
                    <a:pt x="0" y="6840"/>
                    <a:pt x="1976" y="8815"/>
                    <a:pt x="4377" y="8815"/>
                  </a:cubicBezTo>
                  <a:cubicBezTo>
                    <a:pt x="6809" y="8815"/>
                    <a:pt x="8785" y="6840"/>
                    <a:pt x="8785" y="4408"/>
                  </a:cubicBezTo>
                  <a:cubicBezTo>
                    <a:pt x="8785" y="1976"/>
                    <a:pt x="6809" y="1"/>
                    <a:pt x="4377" y="1"/>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1635550" y="1545900"/>
              <a:ext cx="220400" cy="220400"/>
            </a:xfrm>
            <a:custGeom>
              <a:avLst/>
              <a:gdLst/>
              <a:ahLst/>
              <a:cxnLst/>
              <a:rect l="l" t="t" r="r" b="b"/>
              <a:pathLst>
                <a:path w="8816" h="8816" extrusionOk="0">
                  <a:moveTo>
                    <a:pt x="4408" y="1"/>
                  </a:moveTo>
                  <a:cubicBezTo>
                    <a:pt x="1976" y="1"/>
                    <a:pt x="1" y="1976"/>
                    <a:pt x="1" y="4408"/>
                  </a:cubicBezTo>
                  <a:cubicBezTo>
                    <a:pt x="1" y="6840"/>
                    <a:pt x="1976" y="8815"/>
                    <a:pt x="4408" y="8815"/>
                  </a:cubicBezTo>
                  <a:cubicBezTo>
                    <a:pt x="6840" y="8815"/>
                    <a:pt x="8815" y="6840"/>
                    <a:pt x="8815" y="4408"/>
                  </a:cubicBezTo>
                  <a:cubicBezTo>
                    <a:pt x="8815" y="1976"/>
                    <a:pt x="6840" y="1"/>
                    <a:pt x="4408" y="1"/>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641625" y="1059400"/>
              <a:ext cx="361725" cy="319100"/>
            </a:xfrm>
            <a:custGeom>
              <a:avLst/>
              <a:gdLst/>
              <a:ahLst/>
              <a:cxnLst/>
              <a:rect l="l" t="t" r="r" b="b"/>
              <a:pathLst>
                <a:path w="14469" h="12764" extrusionOk="0">
                  <a:moveTo>
                    <a:pt x="7384" y="1"/>
                  </a:moveTo>
                  <a:cubicBezTo>
                    <a:pt x="6204" y="1"/>
                    <a:pt x="5259" y="676"/>
                    <a:pt x="5259" y="676"/>
                  </a:cubicBezTo>
                  <a:cubicBezTo>
                    <a:pt x="5532" y="2500"/>
                    <a:pt x="6535" y="4385"/>
                    <a:pt x="7052" y="5205"/>
                  </a:cubicBezTo>
                  <a:cubicBezTo>
                    <a:pt x="7113" y="5312"/>
                    <a:pt x="7219" y="5365"/>
                    <a:pt x="7325" y="5365"/>
                  </a:cubicBezTo>
                  <a:cubicBezTo>
                    <a:pt x="7432" y="5365"/>
                    <a:pt x="7538" y="5312"/>
                    <a:pt x="7599" y="5205"/>
                  </a:cubicBezTo>
                  <a:cubicBezTo>
                    <a:pt x="8845" y="3199"/>
                    <a:pt x="9240" y="676"/>
                    <a:pt x="9240" y="676"/>
                  </a:cubicBezTo>
                  <a:cubicBezTo>
                    <a:pt x="8622" y="170"/>
                    <a:pt x="7974" y="1"/>
                    <a:pt x="7384" y="1"/>
                  </a:cubicBezTo>
                  <a:close/>
                  <a:moveTo>
                    <a:pt x="1550" y="4385"/>
                  </a:moveTo>
                  <a:cubicBezTo>
                    <a:pt x="0" y="6239"/>
                    <a:pt x="1550" y="8366"/>
                    <a:pt x="1550" y="8366"/>
                  </a:cubicBezTo>
                  <a:cubicBezTo>
                    <a:pt x="3374" y="8093"/>
                    <a:pt x="5228" y="7090"/>
                    <a:pt x="6079" y="6573"/>
                  </a:cubicBezTo>
                  <a:cubicBezTo>
                    <a:pt x="6292" y="6451"/>
                    <a:pt x="6292" y="6147"/>
                    <a:pt x="6079" y="6026"/>
                  </a:cubicBezTo>
                  <a:cubicBezTo>
                    <a:pt x="4073" y="4780"/>
                    <a:pt x="1550" y="4385"/>
                    <a:pt x="1550" y="4385"/>
                  </a:cubicBezTo>
                  <a:close/>
                  <a:moveTo>
                    <a:pt x="12949" y="4385"/>
                  </a:moveTo>
                  <a:cubicBezTo>
                    <a:pt x="12949" y="4385"/>
                    <a:pt x="10426" y="4780"/>
                    <a:pt x="8420" y="6026"/>
                  </a:cubicBezTo>
                  <a:cubicBezTo>
                    <a:pt x="8207" y="6147"/>
                    <a:pt x="8207" y="6451"/>
                    <a:pt x="8420" y="6573"/>
                  </a:cubicBezTo>
                  <a:cubicBezTo>
                    <a:pt x="9240" y="7090"/>
                    <a:pt x="11125" y="8093"/>
                    <a:pt x="12949" y="8366"/>
                  </a:cubicBezTo>
                  <a:cubicBezTo>
                    <a:pt x="12949" y="8366"/>
                    <a:pt x="14468" y="6239"/>
                    <a:pt x="12949" y="4385"/>
                  </a:cubicBezTo>
                  <a:close/>
                  <a:moveTo>
                    <a:pt x="7325" y="7386"/>
                  </a:moveTo>
                  <a:cubicBezTo>
                    <a:pt x="7219" y="7386"/>
                    <a:pt x="7113" y="7439"/>
                    <a:pt x="7052" y="7546"/>
                  </a:cubicBezTo>
                  <a:cubicBezTo>
                    <a:pt x="6535" y="8397"/>
                    <a:pt x="5532" y="10251"/>
                    <a:pt x="5259" y="12075"/>
                  </a:cubicBezTo>
                  <a:cubicBezTo>
                    <a:pt x="5259" y="12075"/>
                    <a:pt x="6204" y="12764"/>
                    <a:pt x="7384" y="12764"/>
                  </a:cubicBezTo>
                  <a:cubicBezTo>
                    <a:pt x="7974" y="12764"/>
                    <a:pt x="8622" y="12591"/>
                    <a:pt x="9240" y="12075"/>
                  </a:cubicBezTo>
                  <a:cubicBezTo>
                    <a:pt x="9240" y="12075"/>
                    <a:pt x="8845" y="9582"/>
                    <a:pt x="7599" y="7546"/>
                  </a:cubicBezTo>
                  <a:cubicBezTo>
                    <a:pt x="7538" y="7439"/>
                    <a:pt x="7432" y="7386"/>
                    <a:pt x="7325" y="7386"/>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2083125" y="1214600"/>
              <a:ext cx="110975" cy="110975"/>
            </a:xfrm>
            <a:custGeom>
              <a:avLst/>
              <a:gdLst/>
              <a:ahLst/>
              <a:cxnLst/>
              <a:rect l="l" t="t" r="r" b="b"/>
              <a:pathLst>
                <a:path w="4439" h="4439" fill="none" extrusionOk="0">
                  <a:moveTo>
                    <a:pt x="2220" y="4438"/>
                  </a:moveTo>
                  <a:cubicBezTo>
                    <a:pt x="973" y="4438"/>
                    <a:pt x="1" y="3435"/>
                    <a:pt x="1" y="2219"/>
                  </a:cubicBezTo>
                  <a:cubicBezTo>
                    <a:pt x="1" y="1003"/>
                    <a:pt x="973" y="0"/>
                    <a:pt x="2220" y="0"/>
                  </a:cubicBezTo>
                  <a:cubicBezTo>
                    <a:pt x="3435" y="0"/>
                    <a:pt x="4408" y="1003"/>
                    <a:pt x="4408" y="2219"/>
                  </a:cubicBezTo>
                  <a:cubicBezTo>
                    <a:pt x="4439" y="3435"/>
                    <a:pt x="3435" y="4438"/>
                    <a:pt x="2220" y="4438"/>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1954700" y="1086925"/>
              <a:ext cx="110975" cy="110225"/>
            </a:xfrm>
            <a:custGeom>
              <a:avLst/>
              <a:gdLst/>
              <a:ahLst/>
              <a:cxnLst/>
              <a:rect l="l" t="t" r="r" b="b"/>
              <a:pathLst>
                <a:path w="4439" h="4409" fill="none" extrusionOk="0">
                  <a:moveTo>
                    <a:pt x="1" y="2220"/>
                  </a:moveTo>
                  <a:cubicBezTo>
                    <a:pt x="1" y="973"/>
                    <a:pt x="1004" y="1"/>
                    <a:pt x="2220" y="1"/>
                  </a:cubicBezTo>
                  <a:cubicBezTo>
                    <a:pt x="3466" y="1"/>
                    <a:pt x="4439" y="973"/>
                    <a:pt x="4439" y="2220"/>
                  </a:cubicBezTo>
                  <a:cubicBezTo>
                    <a:pt x="4439" y="3436"/>
                    <a:pt x="3466" y="4408"/>
                    <a:pt x="2220" y="4408"/>
                  </a:cubicBezTo>
                  <a:cubicBezTo>
                    <a:pt x="1004" y="4408"/>
                    <a:pt x="1" y="3436"/>
                    <a:pt x="1" y="2220"/>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1954700" y="1342250"/>
              <a:ext cx="110975" cy="110975"/>
            </a:xfrm>
            <a:custGeom>
              <a:avLst/>
              <a:gdLst/>
              <a:ahLst/>
              <a:cxnLst/>
              <a:rect l="l" t="t" r="r" b="b"/>
              <a:pathLst>
                <a:path w="4439" h="4439" fill="none" extrusionOk="0">
                  <a:moveTo>
                    <a:pt x="1" y="2220"/>
                  </a:moveTo>
                  <a:cubicBezTo>
                    <a:pt x="1" y="1004"/>
                    <a:pt x="1004" y="1"/>
                    <a:pt x="2220" y="1"/>
                  </a:cubicBezTo>
                  <a:cubicBezTo>
                    <a:pt x="3466" y="1"/>
                    <a:pt x="4439" y="1004"/>
                    <a:pt x="4439" y="2220"/>
                  </a:cubicBezTo>
                  <a:cubicBezTo>
                    <a:pt x="4439" y="3435"/>
                    <a:pt x="3466" y="4438"/>
                    <a:pt x="2220" y="4438"/>
                  </a:cubicBezTo>
                  <a:cubicBezTo>
                    <a:pt x="1004" y="4438"/>
                    <a:pt x="1" y="3435"/>
                    <a:pt x="1" y="2220"/>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1827050" y="1214600"/>
              <a:ext cx="110975" cy="110975"/>
            </a:xfrm>
            <a:custGeom>
              <a:avLst/>
              <a:gdLst/>
              <a:ahLst/>
              <a:cxnLst/>
              <a:rect l="l" t="t" r="r" b="b"/>
              <a:pathLst>
                <a:path w="4439" h="4439" fill="none" extrusionOk="0">
                  <a:moveTo>
                    <a:pt x="2219" y="4438"/>
                  </a:moveTo>
                  <a:cubicBezTo>
                    <a:pt x="1003" y="4438"/>
                    <a:pt x="0" y="3435"/>
                    <a:pt x="0" y="2219"/>
                  </a:cubicBezTo>
                  <a:cubicBezTo>
                    <a:pt x="0" y="1003"/>
                    <a:pt x="1003" y="0"/>
                    <a:pt x="2219" y="0"/>
                  </a:cubicBezTo>
                  <a:cubicBezTo>
                    <a:pt x="3435" y="0"/>
                    <a:pt x="4438" y="1003"/>
                    <a:pt x="4438" y="2219"/>
                  </a:cubicBezTo>
                  <a:cubicBezTo>
                    <a:pt x="4438" y="3435"/>
                    <a:pt x="3435" y="4438"/>
                    <a:pt x="2219" y="4438"/>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1263975" y="1330850"/>
              <a:ext cx="95000" cy="20550"/>
            </a:xfrm>
            <a:custGeom>
              <a:avLst/>
              <a:gdLst/>
              <a:ahLst/>
              <a:cxnLst/>
              <a:rect l="l" t="t" r="r" b="b"/>
              <a:pathLst>
                <a:path w="3800" h="822" fill="none" extrusionOk="0">
                  <a:moveTo>
                    <a:pt x="3526" y="821"/>
                  </a:moveTo>
                  <a:lnTo>
                    <a:pt x="274" y="821"/>
                  </a:lnTo>
                  <a:cubicBezTo>
                    <a:pt x="122" y="821"/>
                    <a:pt x="0" y="700"/>
                    <a:pt x="0" y="548"/>
                  </a:cubicBezTo>
                  <a:lnTo>
                    <a:pt x="0" y="274"/>
                  </a:lnTo>
                  <a:cubicBezTo>
                    <a:pt x="0" y="122"/>
                    <a:pt x="122" y="1"/>
                    <a:pt x="274" y="1"/>
                  </a:cubicBezTo>
                  <a:lnTo>
                    <a:pt x="3526" y="1"/>
                  </a:lnTo>
                  <a:cubicBezTo>
                    <a:pt x="3678" y="1"/>
                    <a:pt x="3800" y="122"/>
                    <a:pt x="3800" y="274"/>
                  </a:cubicBezTo>
                  <a:lnTo>
                    <a:pt x="3800" y="548"/>
                  </a:lnTo>
                  <a:cubicBezTo>
                    <a:pt x="3800" y="700"/>
                    <a:pt x="3678" y="821"/>
                    <a:pt x="3526" y="821"/>
                  </a:cubicBezTo>
                  <a:close/>
                </a:path>
              </a:pathLst>
            </a:custGeom>
            <a:solidFill>
              <a:schemeClr val="accent1"/>
            </a:solid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1474450" y="1330850"/>
              <a:ext cx="95025" cy="20550"/>
            </a:xfrm>
            <a:custGeom>
              <a:avLst/>
              <a:gdLst/>
              <a:ahLst/>
              <a:cxnLst/>
              <a:rect l="l" t="t" r="r" b="b"/>
              <a:pathLst>
                <a:path w="3801" h="822" fill="none" extrusionOk="0">
                  <a:moveTo>
                    <a:pt x="3527" y="821"/>
                  </a:moveTo>
                  <a:lnTo>
                    <a:pt x="274" y="821"/>
                  </a:lnTo>
                  <a:cubicBezTo>
                    <a:pt x="122" y="821"/>
                    <a:pt x="1" y="700"/>
                    <a:pt x="1" y="548"/>
                  </a:cubicBezTo>
                  <a:lnTo>
                    <a:pt x="1" y="274"/>
                  </a:lnTo>
                  <a:cubicBezTo>
                    <a:pt x="1" y="122"/>
                    <a:pt x="122" y="1"/>
                    <a:pt x="274" y="1"/>
                  </a:cubicBezTo>
                  <a:lnTo>
                    <a:pt x="3527" y="1"/>
                  </a:lnTo>
                  <a:cubicBezTo>
                    <a:pt x="3679" y="1"/>
                    <a:pt x="3800" y="122"/>
                    <a:pt x="3800" y="274"/>
                  </a:cubicBezTo>
                  <a:lnTo>
                    <a:pt x="3800" y="548"/>
                  </a:lnTo>
                  <a:cubicBezTo>
                    <a:pt x="3800" y="700"/>
                    <a:pt x="3679" y="821"/>
                    <a:pt x="3527" y="821"/>
                  </a:cubicBezTo>
                  <a:close/>
                </a:path>
              </a:pathLst>
            </a:custGeom>
            <a:solidFill>
              <a:schemeClr val="accent1"/>
            </a:solid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615775" y="1007900"/>
              <a:ext cx="413400" cy="413400"/>
            </a:xfrm>
            <a:custGeom>
              <a:avLst/>
              <a:gdLst/>
              <a:ahLst/>
              <a:cxnLst/>
              <a:rect l="l" t="t" r="r" b="b"/>
              <a:pathLst>
                <a:path w="16536" h="16536" fill="none" extrusionOk="0">
                  <a:moveTo>
                    <a:pt x="16536" y="8268"/>
                  </a:moveTo>
                  <a:cubicBezTo>
                    <a:pt x="16536" y="12828"/>
                    <a:pt x="12858" y="16536"/>
                    <a:pt x="8268" y="16536"/>
                  </a:cubicBezTo>
                  <a:cubicBezTo>
                    <a:pt x="3709" y="16536"/>
                    <a:pt x="1" y="12828"/>
                    <a:pt x="1" y="8268"/>
                  </a:cubicBezTo>
                  <a:cubicBezTo>
                    <a:pt x="1" y="3709"/>
                    <a:pt x="3709" y="1"/>
                    <a:pt x="8268" y="1"/>
                  </a:cubicBezTo>
                  <a:cubicBezTo>
                    <a:pt x="12858" y="1"/>
                    <a:pt x="16536" y="3709"/>
                    <a:pt x="16536" y="8268"/>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963050" y="1510950"/>
              <a:ext cx="279675" cy="280425"/>
            </a:xfrm>
            <a:custGeom>
              <a:avLst/>
              <a:gdLst/>
              <a:ahLst/>
              <a:cxnLst/>
              <a:rect l="l" t="t" r="r" b="b"/>
              <a:pathLst>
                <a:path w="11187" h="11217" fill="none" extrusionOk="0">
                  <a:moveTo>
                    <a:pt x="11186" y="5593"/>
                  </a:moveTo>
                  <a:cubicBezTo>
                    <a:pt x="11186" y="8694"/>
                    <a:pt x="8694" y="11217"/>
                    <a:pt x="5593" y="11217"/>
                  </a:cubicBezTo>
                  <a:cubicBezTo>
                    <a:pt x="2493" y="11217"/>
                    <a:pt x="1" y="8694"/>
                    <a:pt x="1" y="5593"/>
                  </a:cubicBezTo>
                  <a:cubicBezTo>
                    <a:pt x="1" y="2523"/>
                    <a:pt x="2493" y="1"/>
                    <a:pt x="5593" y="1"/>
                  </a:cubicBezTo>
                  <a:cubicBezTo>
                    <a:pt x="8694" y="1"/>
                    <a:pt x="11186" y="2523"/>
                    <a:pt x="11186" y="5593"/>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1605925" y="1510950"/>
              <a:ext cx="279650" cy="280425"/>
            </a:xfrm>
            <a:custGeom>
              <a:avLst/>
              <a:gdLst/>
              <a:ahLst/>
              <a:cxnLst/>
              <a:rect l="l" t="t" r="r" b="b"/>
              <a:pathLst>
                <a:path w="11186" h="11217" fill="none" extrusionOk="0">
                  <a:moveTo>
                    <a:pt x="11186" y="5593"/>
                  </a:moveTo>
                  <a:cubicBezTo>
                    <a:pt x="11186" y="8694"/>
                    <a:pt x="8693" y="11217"/>
                    <a:pt x="5593" y="11217"/>
                  </a:cubicBezTo>
                  <a:cubicBezTo>
                    <a:pt x="2493" y="11217"/>
                    <a:pt x="0" y="8694"/>
                    <a:pt x="0" y="5593"/>
                  </a:cubicBezTo>
                  <a:cubicBezTo>
                    <a:pt x="0" y="2523"/>
                    <a:pt x="2493" y="1"/>
                    <a:pt x="5593" y="1"/>
                  </a:cubicBezTo>
                  <a:cubicBezTo>
                    <a:pt x="8693" y="1"/>
                    <a:pt x="11186" y="2523"/>
                    <a:pt x="11186" y="5593"/>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31"/>
          <p:cNvGrpSpPr/>
          <p:nvPr/>
        </p:nvGrpSpPr>
        <p:grpSpPr>
          <a:xfrm rot="-435186">
            <a:off x="1971257" y="1163908"/>
            <a:ext cx="2674895" cy="1613840"/>
            <a:chOff x="305750" y="840725"/>
            <a:chExt cx="2242450" cy="1367825"/>
          </a:xfrm>
        </p:grpSpPr>
        <p:sp>
          <p:nvSpPr>
            <p:cNvPr id="215" name="Google Shape;215;p31"/>
            <p:cNvSpPr/>
            <p:nvPr/>
          </p:nvSpPr>
          <p:spPr>
            <a:xfrm>
              <a:off x="305750" y="840725"/>
              <a:ext cx="2242450" cy="1367825"/>
            </a:xfrm>
            <a:custGeom>
              <a:avLst/>
              <a:gdLst/>
              <a:ahLst/>
              <a:cxnLst/>
              <a:rect l="l" t="t" r="r" b="b"/>
              <a:pathLst>
                <a:path w="89698" h="54713" fill="none" extrusionOk="0">
                  <a:moveTo>
                    <a:pt x="82525" y="12159"/>
                  </a:moveTo>
                  <a:cubicBezTo>
                    <a:pt x="82433" y="11217"/>
                    <a:pt x="82251" y="10335"/>
                    <a:pt x="82008" y="9454"/>
                  </a:cubicBezTo>
                  <a:lnTo>
                    <a:pt x="82008" y="9454"/>
                  </a:lnTo>
                  <a:lnTo>
                    <a:pt x="82008" y="9454"/>
                  </a:lnTo>
                  <a:cubicBezTo>
                    <a:pt x="80579" y="4894"/>
                    <a:pt x="76780" y="1368"/>
                    <a:pt x="72038" y="365"/>
                  </a:cubicBezTo>
                  <a:lnTo>
                    <a:pt x="72038" y="365"/>
                  </a:lnTo>
                  <a:cubicBezTo>
                    <a:pt x="72038" y="365"/>
                    <a:pt x="72038" y="365"/>
                    <a:pt x="72038" y="335"/>
                  </a:cubicBezTo>
                  <a:cubicBezTo>
                    <a:pt x="71126" y="153"/>
                    <a:pt x="70214" y="61"/>
                    <a:pt x="69272" y="61"/>
                  </a:cubicBezTo>
                  <a:cubicBezTo>
                    <a:pt x="69090" y="61"/>
                    <a:pt x="68877" y="61"/>
                    <a:pt x="68695" y="92"/>
                  </a:cubicBezTo>
                  <a:cubicBezTo>
                    <a:pt x="65533" y="1"/>
                    <a:pt x="60548" y="274"/>
                    <a:pt x="55168" y="2250"/>
                  </a:cubicBezTo>
                  <a:cubicBezTo>
                    <a:pt x="51612" y="3527"/>
                    <a:pt x="47965" y="3922"/>
                    <a:pt x="44834" y="3922"/>
                  </a:cubicBezTo>
                  <a:cubicBezTo>
                    <a:pt x="41703" y="3922"/>
                    <a:pt x="38056" y="3527"/>
                    <a:pt x="34530" y="2250"/>
                  </a:cubicBezTo>
                  <a:cubicBezTo>
                    <a:pt x="29150" y="274"/>
                    <a:pt x="24134" y="1"/>
                    <a:pt x="20973" y="92"/>
                  </a:cubicBezTo>
                  <a:cubicBezTo>
                    <a:pt x="20791" y="61"/>
                    <a:pt x="20609" y="61"/>
                    <a:pt x="20396" y="61"/>
                  </a:cubicBezTo>
                  <a:cubicBezTo>
                    <a:pt x="19453" y="61"/>
                    <a:pt x="18542" y="153"/>
                    <a:pt x="17660" y="335"/>
                  </a:cubicBezTo>
                  <a:cubicBezTo>
                    <a:pt x="17630" y="335"/>
                    <a:pt x="17630" y="365"/>
                    <a:pt x="17630" y="365"/>
                  </a:cubicBezTo>
                  <a:lnTo>
                    <a:pt x="17630" y="365"/>
                  </a:lnTo>
                  <a:cubicBezTo>
                    <a:pt x="12888" y="1368"/>
                    <a:pt x="9089" y="4894"/>
                    <a:pt x="7690" y="9454"/>
                  </a:cubicBezTo>
                  <a:lnTo>
                    <a:pt x="7690" y="9454"/>
                  </a:lnTo>
                  <a:lnTo>
                    <a:pt x="7690" y="9454"/>
                  </a:lnTo>
                  <a:cubicBezTo>
                    <a:pt x="7417" y="10335"/>
                    <a:pt x="7234" y="11217"/>
                    <a:pt x="7143" y="12159"/>
                  </a:cubicBezTo>
                  <a:cubicBezTo>
                    <a:pt x="5350" y="21916"/>
                    <a:pt x="0" y="54713"/>
                    <a:pt x="10639" y="53558"/>
                  </a:cubicBezTo>
                  <a:cubicBezTo>
                    <a:pt x="17630" y="52798"/>
                    <a:pt x="22827" y="44956"/>
                    <a:pt x="26080" y="38208"/>
                  </a:cubicBezTo>
                  <a:cubicBezTo>
                    <a:pt x="27569" y="39150"/>
                    <a:pt x="29362" y="39697"/>
                    <a:pt x="31277" y="39697"/>
                  </a:cubicBezTo>
                  <a:cubicBezTo>
                    <a:pt x="35320" y="39697"/>
                    <a:pt x="38785" y="37235"/>
                    <a:pt x="40275" y="33740"/>
                  </a:cubicBezTo>
                  <a:cubicBezTo>
                    <a:pt x="42767" y="32433"/>
                    <a:pt x="44834" y="32372"/>
                    <a:pt x="44834" y="32372"/>
                  </a:cubicBezTo>
                  <a:cubicBezTo>
                    <a:pt x="44834" y="32372"/>
                    <a:pt x="46901" y="32433"/>
                    <a:pt x="49424" y="33740"/>
                  </a:cubicBezTo>
                  <a:cubicBezTo>
                    <a:pt x="50883" y="37235"/>
                    <a:pt x="54348" y="39697"/>
                    <a:pt x="58421" y="39697"/>
                  </a:cubicBezTo>
                  <a:cubicBezTo>
                    <a:pt x="60305" y="39697"/>
                    <a:pt x="62099" y="39150"/>
                    <a:pt x="63618" y="38208"/>
                  </a:cubicBezTo>
                  <a:cubicBezTo>
                    <a:pt x="66840" y="44956"/>
                    <a:pt x="72038" y="52798"/>
                    <a:pt x="79029" y="53558"/>
                  </a:cubicBezTo>
                  <a:cubicBezTo>
                    <a:pt x="89698" y="54713"/>
                    <a:pt x="84348" y="21916"/>
                    <a:pt x="82525" y="12159"/>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991175" y="1545900"/>
              <a:ext cx="219625" cy="220400"/>
            </a:xfrm>
            <a:custGeom>
              <a:avLst/>
              <a:gdLst/>
              <a:ahLst/>
              <a:cxnLst/>
              <a:rect l="l" t="t" r="r" b="b"/>
              <a:pathLst>
                <a:path w="8785" h="8816" extrusionOk="0">
                  <a:moveTo>
                    <a:pt x="4377" y="1"/>
                  </a:moveTo>
                  <a:cubicBezTo>
                    <a:pt x="1976" y="1"/>
                    <a:pt x="0" y="1976"/>
                    <a:pt x="0" y="4408"/>
                  </a:cubicBezTo>
                  <a:cubicBezTo>
                    <a:pt x="0" y="6840"/>
                    <a:pt x="1976" y="8815"/>
                    <a:pt x="4377" y="8815"/>
                  </a:cubicBezTo>
                  <a:cubicBezTo>
                    <a:pt x="6809" y="8815"/>
                    <a:pt x="8785" y="6840"/>
                    <a:pt x="8785" y="4408"/>
                  </a:cubicBezTo>
                  <a:cubicBezTo>
                    <a:pt x="8785" y="1976"/>
                    <a:pt x="6809" y="1"/>
                    <a:pt x="4377" y="1"/>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1635550" y="1545900"/>
              <a:ext cx="220400" cy="220400"/>
            </a:xfrm>
            <a:custGeom>
              <a:avLst/>
              <a:gdLst/>
              <a:ahLst/>
              <a:cxnLst/>
              <a:rect l="l" t="t" r="r" b="b"/>
              <a:pathLst>
                <a:path w="8816" h="8816" extrusionOk="0">
                  <a:moveTo>
                    <a:pt x="4408" y="1"/>
                  </a:moveTo>
                  <a:cubicBezTo>
                    <a:pt x="1976" y="1"/>
                    <a:pt x="1" y="1976"/>
                    <a:pt x="1" y="4408"/>
                  </a:cubicBezTo>
                  <a:cubicBezTo>
                    <a:pt x="1" y="6840"/>
                    <a:pt x="1976" y="8815"/>
                    <a:pt x="4408" y="8815"/>
                  </a:cubicBezTo>
                  <a:cubicBezTo>
                    <a:pt x="6840" y="8815"/>
                    <a:pt x="8815" y="6840"/>
                    <a:pt x="8815" y="4408"/>
                  </a:cubicBezTo>
                  <a:cubicBezTo>
                    <a:pt x="8815" y="1976"/>
                    <a:pt x="6840" y="1"/>
                    <a:pt x="4408" y="1"/>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641625" y="1059400"/>
              <a:ext cx="361725" cy="319100"/>
            </a:xfrm>
            <a:custGeom>
              <a:avLst/>
              <a:gdLst/>
              <a:ahLst/>
              <a:cxnLst/>
              <a:rect l="l" t="t" r="r" b="b"/>
              <a:pathLst>
                <a:path w="14469" h="12764" extrusionOk="0">
                  <a:moveTo>
                    <a:pt x="7384" y="1"/>
                  </a:moveTo>
                  <a:cubicBezTo>
                    <a:pt x="6204" y="1"/>
                    <a:pt x="5259" y="676"/>
                    <a:pt x="5259" y="676"/>
                  </a:cubicBezTo>
                  <a:cubicBezTo>
                    <a:pt x="5532" y="2500"/>
                    <a:pt x="6535" y="4385"/>
                    <a:pt x="7052" y="5205"/>
                  </a:cubicBezTo>
                  <a:cubicBezTo>
                    <a:pt x="7113" y="5312"/>
                    <a:pt x="7219" y="5365"/>
                    <a:pt x="7325" y="5365"/>
                  </a:cubicBezTo>
                  <a:cubicBezTo>
                    <a:pt x="7432" y="5365"/>
                    <a:pt x="7538" y="5312"/>
                    <a:pt x="7599" y="5205"/>
                  </a:cubicBezTo>
                  <a:cubicBezTo>
                    <a:pt x="8845" y="3199"/>
                    <a:pt x="9240" y="676"/>
                    <a:pt x="9240" y="676"/>
                  </a:cubicBezTo>
                  <a:cubicBezTo>
                    <a:pt x="8622" y="170"/>
                    <a:pt x="7974" y="1"/>
                    <a:pt x="7384" y="1"/>
                  </a:cubicBezTo>
                  <a:close/>
                  <a:moveTo>
                    <a:pt x="1550" y="4385"/>
                  </a:moveTo>
                  <a:cubicBezTo>
                    <a:pt x="0" y="6239"/>
                    <a:pt x="1550" y="8366"/>
                    <a:pt x="1550" y="8366"/>
                  </a:cubicBezTo>
                  <a:cubicBezTo>
                    <a:pt x="3374" y="8093"/>
                    <a:pt x="5228" y="7090"/>
                    <a:pt x="6079" y="6573"/>
                  </a:cubicBezTo>
                  <a:cubicBezTo>
                    <a:pt x="6292" y="6451"/>
                    <a:pt x="6292" y="6147"/>
                    <a:pt x="6079" y="6026"/>
                  </a:cubicBezTo>
                  <a:cubicBezTo>
                    <a:pt x="4073" y="4780"/>
                    <a:pt x="1550" y="4385"/>
                    <a:pt x="1550" y="4385"/>
                  </a:cubicBezTo>
                  <a:close/>
                  <a:moveTo>
                    <a:pt x="12949" y="4385"/>
                  </a:moveTo>
                  <a:cubicBezTo>
                    <a:pt x="12949" y="4385"/>
                    <a:pt x="10426" y="4780"/>
                    <a:pt x="8420" y="6026"/>
                  </a:cubicBezTo>
                  <a:cubicBezTo>
                    <a:pt x="8207" y="6147"/>
                    <a:pt x="8207" y="6451"/>
                    <a:pt x="8420" y="6573"/>
                  </a:cubicBezTo>
                  <a:cubicBezTo>
                    <a:pt x="9240" y="7090"/>
                    <a:pt x="11125" y="8093"/>
                    <a:pt x="12949" y="8366"/>
                  </a:cubicBezTo>
                  <a:cubicBezTo>
                    <a:pt x="12949" y="8366"/>
                    <a:pt x="14468" y="6239"/>
                    <a:pt x="12949" y="4385"/>
                  </a:cubicBezTo>
                  <a:close/>
                  <a:moveTo>
                    <a:pt x="7325" y="7386"/>
                  </a:moveTo>
                  <a:cubicBezTo>
                    <a:pt x="7219" y="7386"/>
                    <a:pt x="7113" y="7439"/>
                    <a:pt x="7052" y="7546"/>
                  </a:cubicBezTo>
                  <a:cubicBezTo>
                    <a:pt x="6535" y="8397"/>
                    <a:pt x="5532" y="10251"/>
                    <a:pt x="5259" y="12075"/>
                  </a:cubicBezTo>
                  <a:cubicBezTo>
                    <a:pt x="5259" y="12075"/>
                    <a:pt x="6204" y="12764"/>
                    <a:pt x="7384" y="12764"/>
                  </a:cubicBezTo>
                  <a:cubicBezTo>
                    <a:pt x="7974" y="12764"/>
                    <a:pt x="8622" y="12591"/>
                    <a:pt x="9240" y="12075"/>
                  </a:cubicBezTo>
                  <a:cubicBezTo>
                    <a:pt x="9240" y="12075"/>
                    <a:pt x="8845" y="9582"/>
                    <a:pt x="7599" y="7546"/>
                  </a:cubicBezTo>
                  <a:cubicBezTo>
                    <a:pt x="7538" y="7439"/>
                    <a:pt x="7432" y="7386"/>
                    <a:pt x="7325" y="7386"/>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1"/>
            <p:cNvSpPr/>
            <p:nvPr/>
          </p:nvSpPr>
          <p:spPr>
            <a:xfrm>
              <a:off x="2083125" y="1214600"/>
              <a:ext cx="110975" cy="110975"/>
            </a:xfrm>
            <a:custGeom>
              <a:avLst/>
              <a:gdLst/>
              <a:ahLst/>
              <a:cxnLst/>
              <a:rect l="l" t="t" r="r" b="b"/>
              <a:pathLst>
                <a:path w="4439" h="4439" fill="none" extrusionOk="0">
                  <a:moveTo>
                    <a:pt x="2220" y="4438"/>
                  </a:moveTo>
                  <a:cubicBezTo>
                    <a:pt x="973" y="4438"/>
                    <a:pt x="1" y="3435"/>
                    <a:pt x="1" y="2219"/>
                  </a:cubicBezTo>
                  <a:cubicBezTo>
                    <a:pt x="1" y="1003"/>
                    <a:pt x="973" y="0"/>
                    <a:pt x="2220" y="0"/>
                  </a:cubicBezTo>
                  <a:cubicBezTo>
                    <a:pt x="3435" y="0"/>
                    <a:pt x="4408" y="1003"/>
                    <a:pt x="4408" y="2219"/>
                  </a:cubicBezTo>
                  <a:cubicBezTo>
                    <a:pt x="4439" y="3435"/>
                    <a:pt x="3435" y="4438"/>
                    <a:pt x="2220" y="4438"/>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1"/>
            <p:cNvSpPr/>
            <p:nvPr/>
          </p:nvSpPr>
          <p:spPr>
            <a:xfrm>
              <a:off x="1954700" y="1086925"/>
              <a:ext cx="110975" cy="110225"/>
            </a:xfrm>
            <a:custGeom>
              <a:avLst/>
              <a:gdLst/>
              <a:ahLst/>
              <a:cxnLst/>
              <a:rect l="l" t="t" r="r" b="b"/>
              <a:pathLst>
                <a:path w="4439" h="4409" fill="none" extrusionOk="0">
                  <a:moveTo>
                    <a:pt x="1" y="2220"/>
                  </a:moveTo>
                  <a:cubicBezTo>
                    <a:pt x="1" y="973"/>
                    <a:pt x="1004" y="1"/>
                    <a:pt x="2220" y="1"/>
                  </a:cubicBezTo>
                  <a:cubicBezTo>
                    <a:pt x="3466" y="1"/>
                    <a:pt x="4439" y="973"/>
                    <a:pt x="4439" y="2220"/>
                  </a:cubicBezTo>
                  <a:cubicBezTo>
                    <a:pt x="4439" y="3436"/>
                    <a:pt x="3466" y="4408"/>
                    <a:pt x="2220" y="4408"/>
                  </a:cubicBezTo>
                  <a:cubicBezTo>
                    <a:pt x="1004" y="4408"/>
                    <a:pt x="1" y="3436"/>
                    <a:pt x="1" y="2220"/>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1954700" y="1342250"/>
              <a:ext cx="110975" cy="110975"/>
            </a:xfrm>
            <a:custGeom>
              <a:avLst/>
              <a:gdLst/>
              <a:ahLst/>
              <a:cxnLst/>
              <a:rect l="l" t="t" r="r" b="b"/>
              <a:pathLst>
                <a:path w="4439" h="4439" fill="none" extrusionOk="0">
                  <a:moveTo>
                    <a:pt x="1" y="2220"/>
                  </a:moveTo>
                  <a:cubicBezTo>
                    <a:pt x="1" y="1004"/>
                    <a:pt x="1004" y="1"/>
                    <a:pt x="2220" y="1"/>
                  </a:cubicBezTo>
                  <a:cubicBezTo>
                    <a:pt x="3466" y="1"/>
                    <a:pt x="4439" y="1004"/>
                    <a:pt x="4439" y="2220"/>
                  </a:cubicBezTo>
                  <a:cubicBezTo>
                    <a:pt x="4439" y="3435"/>
                    <a:pt x="3466" y="4438"/>
                    <a:pt x="2220" y="4438"/>
                  </a:cubicBezTo>
                  <a:cubicBezTo>
                    <a:pt x="1004" y="4438"/>
                    <a:pt x="1" y="3435"/>
                    <a:pt x="1" y="2220"/>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1827050" y="1214600"/>
              <a:ext cx="110975" cy="110975"/>
            </a:xfrm>
            <a:custGeom>
              <a:avLst/>
              <a:gdLst/>
              <a:ahLst/>
              <a:cxnLst/>
              <a:rect l="l" t="t" r="r" b="b"/>
              <a:pathLst>
                <a:path w="4439" h="4439" fill="none" extrusionOk="0">
                  <a:moveTo>
                    <a:pt x="2219" y="4438"/>
                  </a:moveTo>
                  <a:cubicBezTo>
                    <a:pt x="1003" y="4438"/>
                    <a:pt x="0" y="3435"/>
                    <a:pt x="0" y="2219"/>
                  </a:cubicBezTo>
                  <a:cubicBezTo>
                    <a:pt x="0" y="1003"/>
                    <a:pt x="1003" y="0"/>
                    <a:pt x="2219" y="0"/>
                  </a:cubicBezTo>
                  <a:cubicBezTo>
                    <a:pt x="3435" y="0"/>
                    <a:pt x="4438" y="1003"/>
                    <a:pt x="4438" y="2219"/>
                  </a:cubicBezTo>
                  <a:cubicBezTo>
                    <a:pt x="4438" y="3435"/>
                    <a:pt x="3435" y="4438"/>
                    <a:pt x="2219" y="4438"/>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1263975" y="1330850"/>
              <a:ext cx="95000" cy="20550"/>
            </a:xfrm>
            <a:custGeom>
              <a:avLst/>
              <a:gdLst/>
              <a:ahLst/>
              <a:cxnLst/>
              <a:rect l="l" t="t" r="r" b="b"/>
              <a:pathLst>
                <a:path w="3800" h="822" fill="none" extrusionOk="0">
                  <a:moveTo>
                    <a:pt x="3526" y="821"/>
                  </a:moveTo>
                  <a:lnTo>
                    <a:pt x="274" y="821"/>
                  </a:lnTo>
                  <a:cubicBezTo>
                    <a:pt x="122" y="821"/>
                    <a:pt x="0" y="700"/>
                    <a:pt x="0" y="548"/>
                  </a:cubicBezTo>
                  <a:lnTo>
                    <a:pt x="0" y="274"/>
                  </a:lnTo>
                  <a:cubicBezTo>
                    <a:pt x="0" y="122"/>
                    <a:pt x="122" y="1"/>
                    <a:pt x="274" y="1"/>
                  </a:cubicBezTo>
                  <a:lnTo>
                    <a:pt x="3526" y="1"/>
                  </a:lnTo>
                  <a:cubicBezTo>
                    <a:pt x="3678" y="1"/>
                    <a:pt x="3800" y="122"/>
                    <a:pt x="3800" y="274"/>
                  </a:cubicBezTo>
                  <a:lnTo>
                    <a:pt x="3800" y="548"/>
                  </a:lnTo>
                  <a:cubicBezTo>
                    <a:pt x="3800" y="700"/>
                    <a:pt x="3678" y="821"/>
                    <a:pt x="3526" y="821"/>
                  </a:cubicBezTo>
                  <a:close/>
                </a:path>
              </a:pathLst>
            </a:custGeom>
            <a:solidFill>
              <a:schemeClr val="accent1"/>
            </a:solid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1474450" y="1330850"/>
              <a:ext cx="95025" cy="20550"/>
            </a:xfrm>
            <a:custGeom>
              <a:avLst/>
              <a:gdLst/>
              <a:ahLst/>
              <a:cxnLst/>
              <a:rect l="l" t="t" r="r" b="b"/>
              <a:pathLst>
                <a:path w="3801" h="822" fill="none" extrusionOk="0">
                  <a:moveTo>
                    <a:pt x="3527" y="821"/>
                  </a:moveTo>
                  <a:lnTo>
                    <a:pt x="274" y="821"/>
                  </a:lnTo>
                  <a:cubicBezTo>
                    <a:pt x="122" y="821"/>
                    <a:pt x="1" y="700"/>
                    <a:pt x="1" y="548"/>
                  </a:cubicBezTo>
                  <a:lnTo>
                    <a:pt x="1" y="274"/>
                  </a:lnTo>
                  <a:cubicBezTo>
                    <a:pt x="1" y="122"/>
                    <a:pt x="122" y="1"/>
                    <a:pt x="274" y="1"/>
                  </a:cubicBezTo>
                  <a:lnTo>
                    <a:pt x="3527" y="1"/>
                  </a:lnTo>
                  <a:cubicBezTo>
                    <a:pt x="3679" y="1"/>
                    <a:pt x="3800" y="122"/>
                    <a:pt x="3800" y="274"/>
                  </a:cubicBezTo>
                  <a:lnTo>
                    <a:pt x="3800" y="548"/>
                  </a:lnTo>
                  <a:cubicBezTo>
                    <a:pt x="3800" y="700"/>
                    <a:pt x="3679" y="821"/>
                    <a:pt x="3527" y="821"/>
                  </a:cubicBezTo>
                  <a:close/>
                </a:path>
              </a:pathLst>
            </a:custGeom>
            <a:solidFill>
              <a:schemeClr val="accent1"/>
            </a:solid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615775" y="1007900"/>
              <a:ext cx="413400" cy="413400"/>
            </a:xfrm>
            <a:custGeom>
              <a:avLst/>
              <a:gdLst/>
              <a:ahLst/>
              <a:cxnLst/>
              <a:rect l="l" t="t" r="r" b="b"/>
              <a:pathLst>
                <a:path w="16536" h="16536" fill="none" extrusionOk="0">
                  <a:moveTo>
                    <a:pt x="16536" y="8268"/>
                  </a:moveTo>
                  <a:cubicBezTo>
                    <a:pt x="16536" y="12828"/>
                    <a:pt x="12858" y="16536"/>
                    <a:pt x="8268" y="16536"/>
                  </a:cubicBezTo>
                  <a:cubicBezTo>
                    <a:pt x="3709" y="16536"/>
                    <a:pt x="1" y="12828"/>
                    <a:pt x="1" y="8268"/>
                  </a:cubicBezTo>
                  <a:cubicBezTo>
                    <a:pt x="1" y="3709"/>
                    <a:pt x="3709" y="1"/>
                    <a:pt x="8268" y="1"/>
                  </a:cubicBezTo>
                  <a:cubicBezTo>
                    <a:pt x="12858" y="1"/>
                    <a:pt x="16536" y="3709"/>
                    <a:pt x="16536" y="8268"/>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963050" y="1510950"/>
              <a:ext cx="279675" cy="280425"/>
            </a:xfrm>
            <a:custGeom>
              <a:avLst/>
              <a:gdLst/>
              <a:ahLst/>
              <a:cxnLst/>
              <a:rect l="l" t="t" r="r" b="b"/>
              <a:pathLst>
                <a:path w="11187" h="11217" fill="none" extrusionOk="0">
                  <a:moveTo>
                    <a:pt x="11186" y="5593"/>
                  </a:moveTo>
                  <a:cubicBezTo>
                    <a:pt x="11186" y="8694"/>
                    <a:pt x="8694" y="11217"/>
                    <a:pt x="5593" y="11217"/>
                  </a:cubicBezTo>
                  <a:cubicBezTo>
                    <a:pt x="2493" y="11217"/>
                    <a:pt x="1" y="8694"/>
                    <a:pt x="1" y="5593"/>
                  </a:cubicBezTo>
                  <a:cubicBezTo>
                    <a:pt x="1" y="2523"/>
                    <a:pt x="2493" y="1"/>
                    <a:pt x="5593" y="1"/>
                  </a:cubicBezTo>
                  <a:cubicBezTo>
                    <a:pt x="8694" y="1"/>
                    <a:pt x="11186" y="2523"/>
                    <a:pt x="11186" y="5593"/>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1605925" y="1510950"/>
              <a:ext cx="279650" cy="280425"/>
            </a:xfrm>
            <a:custGeom>
              <a:avLst/>
              <a:gdLst/>
              <a:ahLst/>
              <a:cxnLst/>
              <a:rect l="l" t="t" r="r" b="b"/>
              <a:pathLst>
                <a:path w="11186" h="11217" fill="none" extrusionOk="0">
                  <a:moveTo>
                    <a:pt x="11186" y="5593"/>
                  </a:moveTo>
                  <a:cubicBezTo>
                    <a:pt x="11186" y="8694"/>
                    <a:pt x="8693" y="11217"/>
                    <a:pt x="5593" y="11217"/>
                  </a:cubicBezTo>
                  <a:cubicBezTo>
                    <a:pt x="2493" y="11217"/>
                    <a:pt x="0" y="8694"/>
                    <a:pt x="0" y="5593"/>
                  </a:cubicBezTo>
                  <a:cubicBezTo>
                    <a:pt x="0" y="2523"/>
                    <a:pt x="2493" y="1"/>
                    <a:pt x="5593" y="1"/>
                  </a:cubicBezTo>
                  <a:cubicBezTo>
                    <a:pt x="8693" y="1"/>
                    <a:pt x="11186" y="2523"/>
                    <a:pt x="11186" y="5593"/>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8"/>
        <p:cNvGrpSpPr/>
        <p:nvPr/>
      </p:nvGrpSpPr>
      <p:grpSpPr>
        <a:xfrm>
          <a:off x="0" y="0"/>
          <a:ext cx="0" cy="0"/>
          <a:chOff x="0" y="0"/>
          <a:chExt cx="0" cy="0"/>
        </a:xfrm>
      </p:grpSpPr>
      <p:pic>
        <p:nvPicPr>
          <p:cNvPr id="3" name="Picture 2">
            <a:extLst>
              <a:ext uri="{FF2B5EF4-FFF2-40B4-BE49-F238E27FC236}">
                <a16:creationId xmlns:a16="http://schemas.microsoft.com/office/drawing/2014/main" id="{717AD072-2A15-C9C0-1C5B-D3F98FF74CF1}"/>
              </a:ext>
            </a:extLst>
          </p:cNvPr>
          <p:cNvPicPr>
            <a:picLocks noChangeAspect="1"/>
          </p:cNvPicPr>
          <p:nvPr/>
        </p:nvPicPr>
        <p:blipFill>
          <a:blip r:embed="rId4"/>
          <a:stretch>
            <a:fillRect/>
          </a:stretch>
        </p:blipFill>
        <p:spPr>
          <a:xfrm>
            <a:off x="1366626" y="912766"/>
            <a:ext cx="4869282" cy="2587437"/>
          </a:xfrm>
          <a:prstGeom prst="rect">
            <a:avLst/>
          </a:prstGeom>
        </p:spPr>
      </p:pic>
      <p:sp>
        <p:nvSpPr>
          <p:cNvPr id="740" name="Google Shape;740;p49"/>
          <p:cNvSpPr txBox="1">
            <a:spLocks noGrp="1"/>
          </p:cNvSpPr>
          <p:nvPr>
            <p:ph type="title"/>
          </p:nvPr>
        </p:nvSpPr>
        <p:spPr>
          <a:xfrm rot="-5400000">
            <a:off x="-989125" y="2243600"/>
            <a:ext cx="4058100" cy="65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ABOUT DATA </a:t>
            </a:r>
            <a:endParaRPr dirty="0"/>
          </a:p>
        </p:txBody>
      </p:sp>
      <p:sp>
        <p:nvSpPr>
          <p:cNvPr id="741" name="Google Shape;741;p49"/>
          <p:cNvSpPr txBox="1"/>
          <p:nvPr/>
        </p:nvSpPr>
        <p:spPr>
          <a:xfrm>
            <a:off x="2166312" y="3581425"/>
            <a:ext cx="38589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lt1"/>
                </a:solidFill>
                <a:latin typeface="Open Sans"/>
                <a:ea typeface="Open Sans"/>
                <a:cs typeface="Open Sans"/>
                <a:sym typeface="Open Sans"/>
              </a:rPr>
              <a:t>TO GET THIS DATA , FOLLOW THE LINK </a:t>
            </a:r>
          </a:p>
          <a:p>
            <a:pPr marL="0" lvl="0" indent="0" algn="ctr" rtl="0">
              <a:spcBef>
                <a:spcPts val="0"/>
              </a:spcBef>
              <a:spcAft>
                <a:spcPts val="0"/>
              </a:spcAft>
              <a:buNone/>
            </a:pPr>
            <a:r>
              <a:rPr lang="en-US" sz="1200" dirty="0">
                <a:solidFill>
                  <a:schemeClr val="lt1"/>
                </a:solidFill>
                <a:latin typeface="Open Sans"/>
                <a:ea typeface="Open Sans"/>
                <a:cs typeface="Open Sans"/>
                <a:sym typeface="Open Sans"/>
                <a:hlinkClick r:id="rId5"/>
              </a:rPr>
              <a:t>https://www.kaggle.com/datasets/divyansh22/online-gaming-anxiety-data</a:t>
            </a:r>
            <a:r>
              <a:rPr lang="en" sz="1200" dirty="0">
                <a:solidFill>
                  <a:schemeClr val="lt1"/>
                </a:solidFill>
                <a:latin typeface="Open Sans"/>
                <a:ea typeface="Open Sans"/>
                <a:cs typeface="Open Sans"/>
                <a:sym typeface="Open Sans"/>
              </a:rPr>
              <a:t> </a:t>
            </a:r>
            <a:endParaRPr sz="1200" dirty="0">
              <a:solidFill>
                <a:schemeClr val="lt1"/>
              </a:solidFill>
              <a:latin typeface="Open Sans"/>
              <a:ea typeface="Open Sans"/>
              <a:cs typeface="Open Sans"/>
              <a:sym typeface="Open Sans"/>
            </a:endParaRPr>
          </a:p>
          <a:p>
            <a:pPr marL="0" lvl="0" indent="0" algn="ctr" rtl="0">
              <a:spcBef>
                <a:spcPts val="0"/>
              </a:spcBef>
              <a:spcAft>
                <a:spcPts val="0"/>
              </a:spcAft>
              <a:buNone/>
            </a:pPr>
            <a:endParaRPr sz="1200" dirty="0">
              <a:solidFill>
                <a:schemeClr val="lt1"/>
              </a:solidFill>
              <a:latin typeface="Open Sans"/>
              <a:ea typeface="Open Sans"/>
              <a:cs typeface="Open Sans"/>
              <a:sym typeface="Open Sans"/>
            </a:endParaRPr>
          </a:p>
        </p:txBody>
      </p:sp>
      <p:sp>
        <p:nvSpPr>
          <p:cNvPr id="742" name="Google Shape;742;p49"/>
          <p:cNvSpPr txBox="1"/>
          <p:nvPr/>
        </p:nvSpPr>
        <p:spPr>
          <a:xfrm>
            <a:off x="6122793" y="2066925"/>
            <a:ext cx="23037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lt1"/>
                </a:solidFill>
                <a:latin typeface="Orbitron Medium"/>
                <a:ea typeface="Orbitron Medium"/>
                <a:cs typeface="Orbitron Medium"/>
                <a:sym typeface="Orbitron Medium"/>
              </a:rPr>
              <a:t>55</a:t>
            </a:r>
            <a:endParaRPr sz="1800" dirty="0">
              <a:solidFill>
                <a:schemeClr val="lt1"/>
              </a:solidFill>
              <a:latin typeface="Orbitron Medium"/>
              <a:ea typeface="Orbitron Medium"/>
              <a:cs typeface="Orbitron Medium"/>
              <a:sym typeface="Orbitron Medium"/>
            </a:endParaRPr>
          </a:p>
        </p:txBody>
      </p:sp>
      <p:sp>
        <p:nvSpPr>
          <p:cNvPr id="743" name="Google Shape;743;p49"/>
          <p:cNvSpPr txBox="1"/>
          <p:nvPr/>
        </p:nvSpPr>
        <p:spPr>
          <a:xfrm>
            <a:off x="6122793" y="2484825"/>
            <a:ext cx="23037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i="1" dirty="0">
                <a:solidFill>
                  <a:schemeClr val="lt1"/>
                </a:solidFill>
                <a:latin typeface="Open Sans"/>
                <a:ea typeface="Open Sans"/>
                <a:cs typeface="Open Sans"/>
                <a:sym typeface="Open Sans"/>
              </a:rPr>
              <a:t>COLUMNS</a:t>
            </a:r>
            <a:endParaRPr b="1" i="1" dirty="0">
              <a:solidFill>
                <a:schemeClr val="lt1"/>
              </a:solidFill>
              <a:latin typeface="Open Sans"/>
              <a:ea typeface="Open Sans"/>
              <a:cs typeface="Open Sans"/>
              <a:sym typeface="Open Sans"/>
            </a:endParaRPr>
          </a:p>
        </p:txBody>
      </p:sp>
      <p:sp>
        <p:nvSpPr>
          <p:cNvPr id="744" name="Google Shape;744;p49"/>
          <p:cNvSpPr txBox="1"/>
          <p:nvPr/>
        </p:nvSpPr>
        <p:spPr>
          <a:xfrm>
            <a:off x="6122793" y="3176075"/>
            <a:ext cx="23037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solidFill>
                  <a:schemeClr val="lt1"/>
                </a:solidFill>
                <a:latin typeface="Orbitron Medium"/>
                <a:ea typeface="Orbitron Medium"/>
                <a:cs typeface="Orbitron Medium"/>
                <a:sym typeface="Orbitron Medium"/>
              </a:rPr>
              <a:t>13463</a:t>
            </a:r>
            <a:endParaRPr sz="1800" dirty="0">
              <a:solidFill>
                <a:schemeClr val="lt1"/>
              </a:solidFill>
              <a:latin typeface="Orbitron Medium"/>
              <a:ea typeface="Orbitron Medium"/>
              <a:cs typeface="Orbitron Medium"/>
              <a:sym typeface="Orbitron Medium"/>
            </a:endParaRPr>
          </a:p>
        </p:txBody>
      </p:sp>
      <p:sp>
        <p:nvSpPr>
          <p:cNvPr id="745" name="Google Shape;745;p49"/>
          <p:cNvSpPr txBox="1"/>
          <p:nvPr/>
        </p:nvSpPr>
        <p:spPr>
          <a:xfrm>
            <a:off x="6122793" y="3593975"/>
            <a:ext cx="23037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i="1" dirty="0">
                <a:solidFill>
                  <a:schemeClr val="lt1"/>
                </a:solidFill>
                <a:latin typeface="Open Sans"/>
                <a:ea typeface="Open Sans"/>
                <a:cs typeface="Open Sans"/>
                <a:sym typeface="Open Sans"/>
              </a:rPr>
              <a:t>ROWS</a:t>
            </a:r>
            <a:endParaRPr b="1" i="1" dirty="0">
              <a:solidFill>
                <a:schemeClr val="lt1"/>
              </a:solidFill>
              <a:latin typeface="Open Sans"/>
              <a:ea typeface="Open Sans"/>
              <a:cs typeface="Open Sans"/>
              <a:sym typeface="Open Sans"/>
            </a:endParaRPr>
          </a:p>
        </p:txBody>
      </p:sp>
      <p:sp>
        <p:nvSpPr>
          <p:cNvPr id="746" name="Google Shape;746;p49"/>
          <p:cNvSpPr/>
          <p:nvPr/>
        </p:nvSpPr>
        <p:spPr>
          <a:xfrm>
            <a:off x="6417400" y="1176175"/>
            <a:ext cx="188400" cy="199500"/>
          </a:xfrm>
          <a:prstGeom prst="rect">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9"/>
          <p:cNvSpPr txBox="1"/>
          <p:nvPr/>
        </p:nvSpPr>
        <p:spPr>
          <a:xfrm>
            <a:off x="6605799" y="1066975"/>
            <a:ext cx="19425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latin typeface="Open Sans"/>
                <a:ea typeface="Open Sans"/>
                <a:cs typeface="Open Sans"/>
                <a:sym typeface="Open Sans"/>
              </a:rPr>
              <a:t>DATA FROM KAGGLE</a:t>
            </a:r>
            <a:endParaRPr dirty="0">
              <a:solidFill>
                <a:schemeClr val="lt1"/>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3"/>
          <p:cNvSpPr/>
          <p:nvPr/>
        </p:nvSpPr>
        <p:spPr>
          <a:xfrm>
            <a:off x="6572401" y="1262725"/>
            <a:ext cx="18525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3"/>
          <p:cNvSpPr/>
          <p:nvPr/>
        </p:nvSpPr>
        <p:spPr>
          <a:xfrm>
            <a:off x="4217026" y="1262725"/>
            <a:ext cx="18525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3"/>
          <p:cNvSpPr/>
          <p:nvPr/>
        </p:nvSpPr>
        <p:spPr>
          <a:xfrm>
            <a:off x="1861676" y="1262725"/>
            <a:ext cx="18525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9" name="Google Shape;289;p33"/>
          <p:cNvPicPr preferRelativeResize="0"/>
          <p:nvPr/>
        </p:nvPicPr>
        <p:blipFill>
          <a:blip r:embed="rId3">
            <a:alphaModFix/>
          </a:blip>
          <a:stretch>
            <a:fillRect/>
          </a:stretch>
        </p:blipFill>
        <p:spPr>
          <a:xfrm>
            <a:off x="1807376" y="1227800"/>
            <a:ext cx="1960473" cy="2679450"/>
          </a:xfrm>
          <a:prstGeom prst="rect">
            <a:avLst/>
          </a:prstGeom>
          <a:noFill/>
          <a:ln>
            <a:noFill/>
          </a:ln>
        </p:spPr>
      </p:pic>
      <p:pic>
        <p:nvPicPr>
          <p:cNvPr id="290" name="Google Shape;290;p33"/>
          <p:cNvPicPr preferRelativeResize="0"/>
          <p:nvPr/>
        </p:nvPicPr>
        <p:blipFill>
          <a:blip r:embed="rId3">
            <a:alphaModFix/>
          </a:blip>
          <a:stretch>
            <a:fillRect/>
          </a:stretch>
        </p:blipFill>
        <p:spPr>
          <a:xfrm>
            <a:off x="4163047" y="1227800"/>
            <a:ext cx="1960473" cy="2679450"/>
          </a:xfrm>
          <a:prstGeom prst="rect">
            <a:avLst/>
          </a:prstGeom>
          <a:noFill/>
          <a:ln>
            <a:noFill/>
          </a:ln>
        </p:spPr>
      </p:pic>
      <p:pic>
        <p:nvPicPr>
          <p:cNvPr id="291" name="Google Shape;291;p33"/>
          <p:cNvPicPr preferRelativeResize="0"/>
          <p:nvPr/>
        </p:nvPicPr>
        <p:blipFill>
          <a:blip r:embed="rId3">
            <a:alphaModFix/>
          </a:blip>
          <a:stretch>
            <a:fillRect/>
          </a:stretch>
        </p:blipFill>
        <p:spPr>
          <a:xfrm>
            <a:off x="6518704" y="1227800"/>
            <a:ext cx="1960473" cy="2679450"/>
          </a:xfrm>
          <a:prstGeom prst="rect">
            <a:avLst/>
          </a:prstGeom>
          <a:noFill/>
          <a:ln>
            <a:noFill/>
          </a:ln>
        </p:spPr>
      </p:pic>
      <p:sp>
        <p:nvSpPr>
          <p:cNvPr id="292" name="Google Shape;292;p33"/>
          <p:cNvSpPr txBox="1">
            <a:spLocks noGrp="1"/>
          </p:cNvSpPr>
          <p:nvPr>
            <p:ph type="title"/>
          </p:nvPr>
        </p:nvSpPr>
        <p:spPr>
          <a:xfrm rot="-5400000">
            <a:off x="-992050" y="2240825"/>
            <a:ext cx="4063800" cy="65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Strengths</a:t>
            </a:r>
            <a:endParaRPr dirty="0"/>
          </a:p>
        </p:txBody>
      </p:sp>
      <p:sp>
        <p:nvSpPr>
          <p:cNvPr id="293" name="Google Shape;293;p33"/>
          <p:cNvSpPr txBox="1">
            <a:spLocks noGrp="1"/>
          </p:cNvSpPr>
          <p:nvPr>
            <p:ph type="subTitle" idx="1"/>
          </p:nvPr>
        </p:nvSpPr>
        <p:spPr>
          <a:xfrm>
            <a:off x="2001476" y="1277450"/>
            <a:ext cx="14955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0" dirty="0">
                <a:latin typeface="Orbitron Medium"/>
                <a:ea typeface="Orbitron Medium"/>
                <a:cs typeface="Orbitron Medium"/>
                <a:sym typeface="Orbitron Medium"/>
              </a:rPr>
              <a:t>GAD</a:t>
            </a:r>
            <a:endParaRPr b="0" dirty="0">
              <a:latin typeface="Orbitron Medium"/>
              <a:ea typeface="Orbitron Medium"/>
              <a:cs typeface="Orbitron Medium"/>
              <a:sym typeface="Orbitron Medium"/>
            </a:endParaRPr>
          </a:p>
        </p:txBody>
      </p:sp>
      <p:sp>
        <p:nvSpPr>
          <p:cNvPr id="294" name="Google Shape;294;p33"/>
          <p:cNvSpPr txBox="1">
            <a:spLocks noGrp="1"/>
          </p:cNvSpPr>
          <p:nvPr>
            <p:ph type="body" idx="2"/>
          </p:nvPr>
        </p:nvSpPr>
        <p:spPr>
          <a:xfrm>
            <a:off x="1978364" y="2250700"/>
            <a:ext cx="1616700" cy="826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GENERAL ANIXIETY DISORDER </a:t>
            </a:r>
            <a:endParaRPr dirty="0"/>
          </a:p>
        </p:txBody>
      </p:sp>
      <p:sp>
        <p:nvSpPr>
          <p:cNvPr id="295" name="Google Shape;295;p33"/>
          <p:cNvSpPr txBox="1">
            <a:spLocks noGrp="1"/>
          </p:cNvSpPr>
          <p:nvPr>
            <p:ph type="subTitle" idx="3"/>
          </p:nvPr>
        </p:nvSpPr>
        <p:spPr>
          <a:xfrm>
            <a:off x="4346301" y="1277000"/>
            <a:ext cx="14955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0" dirty="0">
                <a:latin typeface="Orbitron Medium"/>
                <a:ea typeface="Orbitron Medium"/>
                <a:cs typeface="Orbitron Medium"/>
                <a:sym typeface="Orbitron Medium"/>
              </a:rPr>
              <a:t>SWL</a:t>
            </a:r>
            <a:endParaRPr b="0" dirty="0">
              <a:latin typeface="Orbitron Medium"/>
              <a:ea typeface="Orbitron Medium"/>
              <a:cs typeface="Orbitron Medium"/>
              <a:sym typeface="Orbitron Medium"/>
            </a:endParaRPr>
          </a:p>
        </p:txBody>
      </p:sp>
      <p:sp>
        <p:nvSpPr>
          <p:cNvPr id="296" name="Google Shape;296;p33"/>
          <p:cNvSpPr txBox="1">
            <a:spLocks noGrp="1"/>
          </p:cNvSpPr>
          <p:nvPr>
            <p:ph type="body" idx="4"/>
          </p:nvPr>
        </p:nvSpPr>
        <p:spPr>
          <a:xfrm>
            <a:off x="4333126" y="2252500"/>
            <a:ext cx="1618500" cy="822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SATISFACTION WITH LIFE SCALE</a:t>
            </a:r>
            <a:endParaRPr dirty="0"/>
          </a:p>
        </p:txBody>
      </p:sp>
      <p:sp>
        <p:nvSpPr>
          <p:cNvPr id="297" name="Google Shape;297;p33"/>
          <p:cNvSpPr txBox="1">
            <a:spLocks noGrp="1"/>
          </p:cNvSpPr>
          <p:nvPr>
            <p:ph type="subTitle" idx="5"/>
          </p:nvPr>
        </p:nvSpPr>
        <p:spPr>
          <a:xfrm>
            <a:off x="6691126" y="1277450"/>
            <a:ext cx="14955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0" dirty="0">
                <a:latin typeface="Orbitron Medium"/>
                <a:ea typeface="Orbitron Medium"/>
                <a:cs typeface="Orbitron Medium"/>
                <a:sym typeface="Orbitron Medium"/>
              </a:rPr>
              <a:t>SPIN</a:t>
            </a:r>
            <a:endParaRPr b="0" dirty="0">
              <a:latin typeface="Orbitron Medium"/>
              <a:ea typeface="Orbitron Medium"/>
              <a:cs typeface="Orbitron Medium"/>
              <a:sym typeface="Orbitron Medium"/>
            </a:endParaRPr>
          </a:p>
        </p:txBody>
      </p:sp>
      <p:sp>
        <p:nvSpPr>
          <p:cNvPr id="298" name="Google Shape;298;p33"/>
          <p:cNvSpPr txBox="1">
            <a:spLocks noGrp="1"/>
          </p:cNvSpPr>
          <p:nvPr>
            <p:ph type="body" idx="6"/>
          </p:nvPr>
        </p:nvSpPr>
        <p:spPr>
          <a:xfrm>
            <a:off x="6689701" y="2252500"/>
            <a:ext cx="1618500" cy="822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SOCIAL PHOBIA INVENTORY</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0"/>
        <p:cNvGrpSpPr/>
        <p:nvPr/>
      </p:nvGrpSpPr>
      <p:grpSpPr>
        <a:xfrm>
          <a:off x="0" y="0"/>
          <a:ext cx="0" cy="0"/>
          <a:chOff x="0" y="0"/>
          <a:chExt cx="0" cy="0"/>
        </a:xfrm>
      </p:grpSpPr>
      <p:sp>
        <p:nvSpPr>
          <p:cNvPr id="341" name="Google Shape;341;p35"/>
          <p:cNvSpPr/>
          <p:nvPr/>
        </p:nvSpPr>
        <p:spPr>
          <a:xfrm>
            <a:off x="1184744" y="1632150"/>
            <a:ext cx="6416703" cy="1879200"/>
          </a:xfrm>
          <a:prstGeom prst="snip1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txBox="1">
            <a:spLocks noGrp="1"/>
          </p:cNvSpPr>
          <p:nvPr>
            <p:ph type="title"/>
          </p:nvPr>
        </p:nvSpPr>
        <p:spPr>
          <a:xfrm>
            <a:off x="3684138" y="2083200"/>
            <a:ext cx="5149200" cy="841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solidFill>
                  <a:schemeClr val="accent5">
                    <a:lumMod val="95000"/>
                    <a:lumOff val="5000"/>
                  </a:schemeClr>
                </a:solidFill>
              </a:rPr>
              <a:t>GAD</a:t>
            </a:r>
            <a:endParaRPr dirty="0">
              <a:solidFill>
                <a:schemeClr val="accent5">
                  <a:lumMod val="95000"/>
                  <a:lumOff val="5000"/>
                </a:schemeClr>
              </a:solidFill>
            </a:endParaRPr>
          </a:p>
        </p:txBody>
      </p:sp>
      <p:sp>
        <p:nvSpPr>
          <p:cNvPr id="344" name="Google Shape;344;p35"/>
          <p:cNvSpPr txBox="1">
            <a:spLocks noGrp="1"/>
          </p:cNvSpPr>
          <p:nvPr>
            <p:ph type="title" idx="2"/>
          </p:nvPr>
        </p:nvSpPr>
        <p:spPr>
          <a:xfrm>
            <a:off x="1755791" y="2229818"/>
            <a:ext cx="17301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a:t>
            </a:r>
            <a:endParaRPr dirty="0"/>
          </a:p>
        </p:txBody>
      </p:sp>
      <p:sp>
        <p:nvSpPr>
          <p:cNvPr id="345" name="Google Shape;345;p35"/>
          <p:cNvSpPr/>
          <p:nvPr/>
        </p:nvSpPr>
        <p:spPr>
          <a:xfrm>
            <a:off x="44139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a:off x="50252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a:off x="3865825"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56609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11B9B493-E43D-019A-3180-C020391BC127}"/>
              </a:ext>
            </a:extLst>
          </p:cNvPr>
          <p:cNvSpPr/>
          <p:nvPr/>
        </p:nvSpPr>
        <p:spPr>
          <a:xfrm>
            <a:off x="3320322" y="914400"/>
            <a:ext cx="5576342" cy="3971176"/>
          </a:xfrm>
          <a:prstGeom prst="roundRect">
            <a:avLst/>
          </a:prstGeom>
          <a:blipFill dpi="0" rotWithShape="1">
            <a:blip r:embed="rId3">
              <a:extLst>
                <a:ext uri="{28A0092B-C50C-407E-A947-70E740481C1C}">
                  <a14:useLocalDpi xmlns:a14="http://schemas.microsoft.com/office/drawing/2010/main" val="0"/>
                </a:ext>
              </a:extLst>
            </a:blip>
            <a:srcRect/>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6C22F8D-C563-EAD0-B6E4-1EF9117D9732}"/>
              </a:ext>
            </a:extLst>
          </p:cNvPr>
          <p:cNvSpPr txBox="1"/>
          <p:nvPr/>
        </p:nvSpPr>
        <p:spPr>
          <a:xfrm>
            <a:off x="535898" y="282002"/>
            <a:ext cx="2690735" cy="5047536"/>
          </a:xfrm>
          <a:prstGeom prst="rect">
            <a:avLst/>
          </a:prstGeom>
          <a:noFill/>
        </p:spPr>
        <p:txBody>
          <a:bodyPr wrap="square" rtlCol="0">
            <a:spAutoFit/>
          </a:bodyPr>
          <a:lstStyle/>
          <a:p>
            <a:r>
              <a:rPr lang="en-US" dirty="0">
                <a:solidFill>
                  <a:schemeClr val="accent4">
                    <a:lumMod val="85000"/>
                  </a:schemeClr>
                </a:solidFill>
              </a:rPr>
              <a:t>When screening for anxiety disorders, a score of 8 or greater represents a reasonable cut-point for identifying probable cases of generalized anxiety disorder;</a:t>
            </a:r>
          </a:p>
          <a:p>
            <a:endParaRPr lang="en-US" dirty="0">
              <a:solidFill>
                <a:schemeClr val="accent4">
                  <a:lumMod val="85000"/>
                </a:schemeClr>
              </a:solidFill>
            </a:endParaRPr>
          </a:p>
          <a:p>
            <a:r>
              <a:rPr lang="en-US" dirty="0">
                <a:solidFill>
                  <a:schemeClr val="accent4">
                    <a:lumMod val="85000"/>
                  </a:schemeClr>
                </a:solidFill>
              </a:rPr>
              <a:t>further diagnostic assessment is warranted to determine the presence and type of anxiety disorder. Using a cut-off of 8 the GAD-7 has a sensitivity of 92% and specificity of 76% for diagnosis generalized anxiety disorder.</a:t>
            </a:r>
          </a:p>
          <a:p>
            <a:endParaRPr lang="en-US" dirty="0">
              <a:solidFill>
                <a:schemeClr val="accent4">
                  <a:lumMod val="85000"/>
                </a:schemeClr>
              </a:solidFill>
            </a:endParaRPr>
          </a:p>
          <a:p>
            <a:r>
              <a:rPr lang="en-US" sz="1200" dirty="0">
                <a:solidFill>
                  <a:schemeClr val="accent4">
                    <a:lumMod val="85000"/>
                  </a:schemeClr>
                </a:solidFill>
              </a:rPr>
              <a:t>The following cut-offs correlate with level of anxiety severity: </a:t>
            </a:r>
          </a:p>
          <a:p>
            <a:pPr>
              <a:buFont typeface="Arial" panose="020B0604020202020204" pitchFamily="34" charset="0"/>
              <a:buChar char="•"/>
            </a:pPr>
            <a:r>
              <a:rPr lang="en-US" sz="1200" dirty="0">
                <a:solidFill>
                  <a:schemeClr val="accent4">
                    <a:lumMod val="85000"/>
                  </a:schemeClr>
                </a:solidFill>
              </a:rPr>
              <a:t> Score 0-4: Minimal Anxiety</a:t>
            </a:r>
          </a:p>
          <a:p>
            <a:pPr>
              <a:buFont typeface="Arial" panose="020B0604020202020204" pitchFamily="34" charset="0"/>
              <a:buChar char="•"/>
            </a:pPr>
            <a:r>
              <a:rPr lang="en-US" sz="1200" dirty="0">
                <a:solidFill>
                  <a:schemeClr val="accent4">
                    <a:lumMod val="85000"/>
                  </a:schemeClr>
                </a:solidFill>
              </a:rPr>
              <a:t> Score 5-9: Mild Anxiety</a:t>
            </a:r>
          </a:p>
          <a:p>
            <a:pPr>
              <a:buFont typeface="Arial" panose="020B0604020202020204" pitchFamily="34" charset="0"/>
              <a:buChar char="•"/>
            </a:pPr>
            <a:r>
              <a:rPr lang="en-US" sz="1200" dirty="0">
                <a:solidFill>
                  <a:schemeClr val="accent4">
                    <a:lumMod val="85000"/>
                  </a:schemeClr>
                </a:solidFill>
              </a:rPr>
              <a:t> Score 10-14: Moderate Anxiety</a:t>
            </a:r>
          </a:p>
          <a:p>
            <a:pPr>
              <a:buFont typeface="Arial" panose="020B0604020202020204" pitchFamily="34" charset="0"/>
              <a:buChar char="•"/>
            </a:pPr>
            <a:r>
              <a:rPr lang="en-US" sz="1200" dirty="0">
                <a:solidFill>
                  <a:schemeClr val="accent4">
                    <a:lumMod val="85000"/>
                  </a:schemeClr>
                </a:solidFill>
              </a:rPr>
              <a:t> Score greater than 15: Severe Anxiety</a:t>
            </a:r>
          </a:p>
          <a:p>
            <a:endParaRPr lang="en-US" dirty="0"/>
          </a:p>
        </p:txBody>
      </p:sp>
      <p:sp>
        <p:nvSpPr>
          <p:cNvPr id="21" name="TextBox 20">
            <a:extLst>
              <a:ext uri="{FF2B5EF4-FFF2-40B4-BE49-F238E27FC236}">
                <a16:creationId xmlns:a16="http://schemas.microsoft.com/office/drawing/2014/main" id="{20BA8816-D12B-5B18-F3E5-73C451F9657F}"/>
              </a:ext>
            </a:extLst>
          </p:cNvPr>
          <p:cNvSpPr txBox="1"/>
          <p:nvPr/>
        </p:nvSpPr>
        <p:spPr>
          <a:xfrm>
            <a:off x="3117954" y="199556"/>
            <a:ext cx="5778709" cy="584775"/>
          </a:xfrm>
          <a:prstGeom prst="rect">
            <a:avLst/>
          </a:prstGeom>
          <a:noFill/>
        </p:spPr>
        <p:txBody>
          <a:bodyPr wrap="square" rtlCol="0">
            <a:spAutoFit/>
          </a:bodyPr>
          <a:lstStyle/>
          <a:p>
            <a:pPr algn="ctr"/>
            <a:r>
              <a:rPr lang="en-US" sz="3200" dirty="0">
                <a:solidFill>
                  <a:schemeClr val="bg1"/>
                </a:solidFill>
              </a:rPr>
              <a:t>GAD QUESTIONS</a:t>
            </a:r>
          </a:p>
        </p:txBody>
      </p:sp>
    </p:spTree>
    <p:extLst>
      <p:ext uri="{BB962C8B-B14F-4D97-AF65-F5344CB8AC3E}">
        <p14:creationId xmlns:p14="http://schemas.microsoft.com/office/powerpoint/2010/main" val="3472461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0"/>
        <p:cNvGrpSpPr/>
        <p:nvPr/>
      </p:nvGrpSpPr>
      <p:grpSpPr>
        <a:xfrm>
          <a:off x="0" y="0"/>
          <a:ext cx="0" cy="0"/>
          <a:chOff x="0" y="0"/>
          <a:chExt cx="0" cy="0"/>
        </a:xfrm>
      </p:grpSpPr>
      <p:sp>
        <p:nvSpPr>
          <p:cNvPr id="341" name="Google Shape;341;p35"/>
          <p:cNvSpPr/>
          <p:nvPr/>
        </p:nvSpPr>
        <p:spPr>
          <a:xfrm>
            <a:off x="1071797" y="1681250"/>
            <a:ext cx="6760564" cy="1879200"/>
          </a:xfrm>
          <a:prstGeom prst="snip1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txBox="1">
            <a:spLocks noGrp="1"/>
          </p:cNvSpPr>
          <p:nvPr>
            <p:ph type="title"/>
          </p:nvPr>
        </p:nvSpPr>
        <p:spPr>
          <a:xfrm>
            <a:off x="3708428" y="2107750"/>
            <a:ext cx="5149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5">
                    <a:lumMod val="95000"/>
                    <a:lumOff val="5000"/>
                  </a:schemeClr>
                </a:solidFill>
              </a:rPr>
              <a:t>SWL</a:t>
            </a:r>
            <a:endParaRPr dirty="0">
              <a:solidFill>
                <a:schemeClr val="accent5">
                  <a:lumMod val="95000"/>
                  <a:lumOff val="5000"/>
                </a:schemeClr>
              </a:solidFill>
            </a:endParaRPr>
          </a:p>
        </p:txBody>
      </p:sp>
      <p:sp>
        <p:nvSpPr>
          <p:cNvPr id="344" name="Google Shape;344;p35"/>
          <p:cNvSpPr txBox="1">
            <a:spLocks noGrp="1"/>
          </p:cNvSpPr>
          <p:nvPr>
            <p:ph type="title" idx="2"/>
          </p:nvPr>
        </p:nvSpPr>
        <p:spPr>
          <a:xfrm>
            <a:off x="1746783" y="2199950"/>
            <a:ext cx="17301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02</a:t>
            </a:r>
            <a:endParaRPr dirty="0"/>
          </a:p>
        </p:txBody>
      </p:sp>
      <p:sp>
        <p:nvSpPr>
          <p:cNvPr id="345" name="Google Shape;345;p35"/>
          <p:cNvSpPr/>
          <p:nvPr/>
        </p:nvSpPr>
        <p:spPr>
          <a:xfrm>
            <a:off x="44139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a:off x="50252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a:off x="3865825"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8" name="Picture 7">
            <a:extLst>
              <a:ext uri="{FF2B5EF4-FFF2-40B4-BE49-F238E27FC236}">
                <a16:creationId xmlns:a16="http://schemas.microsoft.com/office/drawing/2014/main" id="{F3C545A5-7AC6-FDB7-27D3-F54A3012CA7D}"/>
              </a:ext>
            </a:extLst>
          </p:cNvPr>
          <p:cNvPicPr>
            <a:picLocks noChangeAspect="1"/>
          </p:cNvPicPr>
          <p:nvPr/>
        </p:nvPicPr>
        <p:blipFill>
          <a:blip r:embed="rId3"/>
          <a:stretch>
            <a:fillRect/>
          </a:stretch>
        </p:blipFill>
        <p:spPr>
          <a:xfrm>
            <a:off x="104931" y="86194"/>
            <a:ext cx="8934138" cy="4989850"/>
          </a:xfrm>
          <a:prstGeom prst="rect">
            <a:avLst/>
          </a:prstGeom>
          <a:ln/>
        </p:spPr>
        <p:style>
          <a:lnRef idx="0">
            <a:schemeClr val="dk1"/>
          </a:lnRef>
          <a:fillRef idx="3">
            <a:schemeClr val="dk1"/>
          </a:fillRef>
          <a:effectRef idx="3">
            <a:schemeClr val="dk1"/>
          </a:effectRef>
          <a:fontRef idx="minor">
            <a:schemeClr val="lt1"/>
          </a:fontRef>
        </p:style>
      </p:pic>
      <p:sp>
        <p:nvSpPr>
          <p:cNvPr id="3" name="Text Placeholder 2">
            <a:extLst>
              <a:ext uri="{FF2B5EF4-FFF2-40B4-BE49-F238E27FC236}">
                <a16:creationId xmlns:a16="http://schemas.microsoft.com/office/drawing/2014/main" id="{B2EB25DC-CE31-B34B-BD70-AE970011CD4C}"/>
              </a:ext>
            </a:extLst>
          </p:cNvPr>
          <p:cNvSpPr>
            <a:spLocks noGrp="1"/>
          </p:cNvSpPr>
          <p:nvPr>
            <p:ph type="body" idx="1"/>
          </p:nvPr>
        </p:nvSpPr>
        <p:spPr>
          <a:xfrm>
            <a:off x="3650104" y="144281"/>
            <a:ext cx="5291528" cy="4999219"/>
          </a:xfrm>
        </p:spPr>
        <p:txBody>
          <a:bodyPr/>
          <a:lstStyle/>
          <a:p>
            <a:r>
              <a:rPr lang="en-US" sz="2400" b="1" dirty="0">
                <a:solidFill>
                  <a:schemeClr val="tx1"/>
                </a:solidFill>
              </a:rPr>
              <a:t>Satisfaction with Life Scale (SWLS)</a:t>
            </a:r>
          </a:p>
          <a:p>
            <a:endParaRPr lang="en-US" dirty="0"/>
          </a:p>
          <a:p>
            <a:endParaRPr lang="en-US" dirty="0"/>
          </a:p>
          <a:p>
            <a:r>
              <a:rPr lang="en-US" dirty="0"/>
              <a:t>The SWLS is a short 5-item instrument designed to measure global cognitive judgments of satisfaction with one’s life. The scale usually requires only about one minute of a respondent’s time, where respondents answer on a Likert scale. The questions are open to interpretation, making this scale suitable for adults with a range of background. It most appropriate for use in non-clinical populations.</a:t>
            </a:r>
          </a:p>
          <a:p>
            <a:endParaRPr lang="en-US" dirty="0"/>
          </a:p>
          <a:p>
            <a:r>
              <a:rPr lang="en-US" sz="1600" b="1" dirty="0">
                <a:solidFill>
                  <a:schemeClr val="accent1"/>
                </a:solidFill>
              </a:rPr>
              <a:t>Scoring and Interpretation:</a:t>
            </a:r>
          </a:p>
          <a:p>
            <a:pPr marL="596900" lvl="1" indent="0">
              <a:buNone/>
            </a:pPr>
            <a:r>
              <a:rPr lang="en-US" dirty="0"/>
              <a:t>Scores consist of a raw score (between 5 and 35). Higher scores represent higher life satisfaction. Scorers can be assigned into six well-being categories and interpretative text in provided for each.</a:t>
            </a:r>
          </a:p>
          <a:p>
            <a:pPr marL="596900" lvl="1" indent="0">
              <a:buNone/>
            </a:pPr>
            <a:endParaRPr lang="en-US" dirty="0"/>
          </a:p>
          <a:p>
            <a:pPr>
              <a:buFont typeface="Arial" panose="020B0604020202020204" pitchFamily="34" charset="0"/>
              <a:buChar char="•"/>
            </a:pPr>
            <a:r>
              <a:rPr lang="en-US" dirty="0"/>
              <a:t>30- 35 Extremely satisfied</a:t>
            </a:r>
          </a:p>
          <a:p>
            <a:pPr>
              <a:buFont typeface="Arial" panose="020B0604020202020204" pitchFamily="34" charset="0"/>
              <a:buChar char="•"/>
            </a:pPr>
            <a:r>
              <a:rPr lang="en-US" dirty="0"/>
              <a:t>25 – 29 Satisfied</a:t>
            </a:r>
          </a:p>
          <a:p>
            <a:pPr>
              <a:buFont typeface="Arial" panose="020B0604020202020204" pitchFamily="34" charset="0"/>
              <a:buChar char="•"/>
            </a:pPr>
            <a:r>
              <a:rPr lang="en-US" dirty="0"/>
              <a:t>20 – 24 Slightly satisfied</a:t>
            </a:r>
          </a:p>
          <a:p>
            <a:pPr>
              <a:buFont typeface="Arial" panose="020B0604020202020204" pitchFamily="34" charset="0"/>
              <a:buChar char="•"/>
            </a:pPr>
            <a:r>
              <a:rPr lang="en-US" dirty="0"/>
              <a:t>15 – 19 Slightly dissatisfied</a:t>
            </a:r>
          </a:p>
          <a:p>
            <a:pPr>
              <a:buFont typeface="Arial" panose="020B0604020202020204" pitchFamily="34" charset="0"/>
              <a:buChar char="•"/>
            </a:pPr>
            <a:r>
              <a:rPr lang="en-US" dirty="0"/>
              <a:t>10 – 14 Dissatisfied</a:t>
            </a:r>
          </a:p>
          <a:p>
            <a:pPr>
              <a:buFont typeface="Arial" panose="020B0604020202020204" pitchFamily="34" charset="0"/>
              <a:buChar char="•"/>
            </a:pPr>
            <a:r>
              <a:rPr lang="en-US" dirty="0"/>
              <a:t>5 – 9 Extremely dissatisfied</a:t>
            </a:r>
          </a:p>
          <a:p>
            <a:endParaRPr lang="en-US" dirty="0"/>
          </a:p>
          <a:p>
            <a:endParaRPr lang="en-US" dirty="0"/>
          </a:p>
          <a:p>
            <a:pPr marL="139700" indent="0">
              <a:buNone/>
            </a:pPr>
            <a:endParaRPr lang="en-US" dirty="0"/>
          </a:p>
        </p:txBody>
      </p:sp>
    </p:spTree>
    <p:extLst>
      <p:ext uri="{BB962C8B-B14F-4D97-AF65-F5344CB8AC3E}">
        <p14:creationId xmlns:p14="http://schemas.microsoft.com/office/powerpoint/2010/main" val="4066475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0"/>
        <p:cNvGrpSpPr/>
        <p:nvPr/>
      </p:nvGrpSpPr>
      <p:grpSpPr>
        <a:xfrm>
          <a:off x="0" y="0"/>
          <a:ext cx="0" cy="0"/>
          <a:chOff x="0" y="0"/>
          <a:chExt cx="0" cy="0"/>
        </a:xfrm>
      </p:grpSpPr>
      <p:sp>
        <p:nvSpPr>
          <p:cNvPr id="341" name="Google Shape;341;p35"/>
          <p:cNvSpPr/>
          <p:nvPr/>
        </p:nvSpPr>
        <p:spPr>
          <a:xfrm>
            <a:off x="1071797" y="1681250"/>
            <a:ext cx="6760564" cy="1879200"/>
          </a:xfrm>
          <a:prstGeom prst="snip1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txBox="1">
            <a:spLocks noGrp="1"/>
          </p:cNvSpPr>
          <p:nvPr>
            <p:ph type="title"/>
          </p:nvPr>
        </p:nvSpPr>
        <p:spPr>
          <a:xfrm>
            <a:off x="3708428" y="2107750"/>
            <a:ext cx="5149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5">
                    <a:lumMod val="95000"/>
                    <a:lumOff val="5000"/>
                  </a:schemeClr>
                </a:solidFill>
              </a:rPr>
              <a:t>SPIN</a:t>
            </a:r>
            <a:endParaRPr dirty="0">
              <a:solidFill>
                <a:schemeClr val="accent5">
                  <a:lumMod val="95000"/>
                  <a:lumOff val="5000"/>
                </a:schemeClr>
              </a:solidFill>
            </a:endParaRPr>
          </a:p>
        </p:txBody>
      </p:sp>
      <p:sp>
        <p:nvSpPr>
          <p:cNvPr id="344" name="Google Shape;344;p35"/>
          <p:cNvSpPr txBox="1">
            <a:spLocks noGrp="1"/>
          </p:cNvSpPr>
          <p:nvPr>
            <p:ph type="title" idx="2"/>
          </p:nvPr>
        </p:nvSpPr>
        <p:spPr>
          <a:xfrm>
            <a:off x="1746783" y="2199950"/>
            <a:ext cx="17301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03</a:t>
            </a:r>
            <a:endParaRPr dirty="0"/>
          </a:p>
        </p:txBody>
      </p:sp>
      <p:sp>
        <p:nvSpPr>
          <p:cNvPr id="345" name="Google Shape;345;p35"/>
          <p:cNvSpPr/>
          <p:nvPr/>
        </p:nvSpPr>
        <p:spPr>
          <a:xfrm>
            <a:off x="44139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a:off x="50252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a:off x="3865825"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7068277"/>
      </p:ext>
    </p:extLst>
  </p:cSld>
  <p:clrMapOvr>
    <a:masterClrMapping/>
  </p:clrMapOvr>
</p:sld>
</file>

<file path=ppt/theme/theme1.xml><?xml version="1.0" encoding="utf-8"?>
<a:theme xmlns:a="http://schemas.openxmlformats.org/drawingml/2006/main" name="eSports Campaign by Slidesgo">
  <a:themeElements>
    <a:clrScheme name="Simple Light">
      <a:dk1>
        <a:srgbClr val="000000"/>
      </a:dk1>
      <a:lt1>
        <a:srgbClr val="FFFFFF"/>
      </a:lt1>
      <a:dk2>
        <a:srgbClr val="474747"/>
      </a:dk2>
      <a:lt2>
        <a:srgbClr val="EEEEEE"/>
      </a:lt2>
      <a:accent1>
        <a:srgbClr val="FF111E"/>
      </a:accent1>
      <a:accent2>
        <a:srgbClr val="EEEEEE"/>
      </a:accent2>
      <a:accent3>
        <a:srgbClr val="474747"/>
      </a:accent3>
      <a:accent4>
        <a:srgbClr val="FFFFFF"/>
      </a:accent4>
      <a:accent5>
        <a:srgbClr val="000000"/>
      </a:accent5>
      <a:accent6>
        <a:srgbClr val="FF111E"/>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4157</TotalTime>
  <Words>811</Words>
  <Application>Microsoft Office PowerPoint</Application>
  <PresentationFormat>On-screen Show (16:9)</PresentationFormat>
  <Paragraphs>128</Paragraphs>
  <Slides>18</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Orbitron</vt:lpstr>
      <vt:lpstr>Roboto Condensed</vt:lpstr>
      <vt:lpstr>Comfortaa</vt:lpstr>
      <vt:lpstr>Arial Unicode MS</vt:lpstr>
      <vt:lpstr>Orbitron Medium</vt:lpstr>
      <vt:lpstr>Open Sans</vt:lpstr>
      <vt:lpstr>Arial</vt:lpstr>
      <vt:lpstr>eSports Campaign by Slidesgo</vt:lpstr>
      <vt:lpstr>Online Gaming Anxiety  by Esraa Zaher</vt:lpstr>
      <vt:lpstr>About the data</vt:lpstr>
      <vt:lpstr>ABOUT DATA </vt:lpstr>
      <vt:lpstr>Our Strengths</vt:lpstr>
      <vt:lpstr>GAD</vt:lpstr>
      <vt:lpstr>PowerPoint Presentation</vt:lpstr>
      <vt:lpstr>SWL</vt:lpstr>
      <vt:lpstr>PowerPoint Presentation</vt:lpstr>
      <vt:lpstr>SPIN</vt:lpstr>
      <vt:lpstr>PowerPoint Presentation</vt:lpstr>
      <vt:lpstr>Explanation of Data </vt:lpstr>
      <vt:lpstr>Some column</vt:lpstr>
      <vt:lpstr>challanges</vt:lpstr>
      <vt:lpstr>UNIQUE VALUES</vt:lpstr>
      <vt:lpstr>NULL VALUES</vt:lpstr>
      <vt:lpstr>Promotion</vt:lpstr>
      <vt:lpstr>03</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eSports Campaign</dc:title>
  <dc:creator>is laptop</dc:creator>
  <cp:lastModifiedBy>Esraa zaher</cp:lastModifiedBy>
  <cp:revision>10</cp:revision>
  <dcterms:modified xsi:type="dcterms:W3CDTF">2023-10-15T17:10:00Z</dcterms:modified>
</cp:coreProperties>
</file>